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gif" ContentType="image/gif"/>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2.xml" ContentType="application/vnd.openxmlformats-officedocument.presentationml.slide+xml"/>
  <Override PartName="/ppt/notesSlides/notesSlide12.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aveSubsetFonts="1" strictFirstAndLastChars="0">
  <p:sldMasterIdLst>
    <p:sldMasterId id="2147483661" r:id="rId1"/>
  </p:sldMasterIdLst>
  <p:notesMasterIdLst>
    <p:notesMasterId r:id="rId2"/>
  </p:notesMasterIdLst>
  <p:sldIdLst>
    <p:sldId id="284" r:id="rId3"/>
    <p:sldId id="285" r:id="rId4"/>
    <p:sldId id="286" r:id="rId5"/>
    <p:sldId id="287" r:id="rId6"/>
    <p:sldId id="288" r:id="rId7"/>
    <p:sldId id="289" r:id="rId8"/>
    <p:sldId id="290" r:id="rId9"/>
    <p:sldId id="291" r:id="rId10"/>
    <p:sldId id="292" r:id="rId11"/>
    <p:sldId id="293" r:id="rId12"/>
    <p:sldId id="294" r:id="rId13"/>
    <p:sldId id="295" r:id="rId14"/>
    <p:sldId id="296" r:id="rId15"/>
  </p:sldIdLst>
  <p:sldSz cy="5143500" cx="9144000"/>
  <p:notesSz cx="6858000" cy="9144000"/>
  <p:embeddedFontLst>
    <p:embeddedFont>
      <p:font typeface="Nunito"/>
      <p:regular r:id="rId16"/>
      <p:bold r:id="rId17"/>
      <p:italic r:id="rId18"/>
      <p:boldItalic r:id="rId19"/>
    </p:embeddedFont>
    <p:embeddedFont>
      <p:font typeface="Century Gothic"/>
      <p:regular r:id="rId20"/>
      <p:bold r:id="rId21"/>
      <p:italic r:id="rId22"/>
      <p:boldItalic r:id="rId23"/>
    </p:embeddedFont>
  </p:embeddedFontLst>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showComments="0">
  <p:slideViewPr>
    <p:cSldViewPr snapToGrid="0">
      <p:cViewPr varScale="1">
        <p:scale>
          <a:sx n="100" d="100"/>
          <a:sy n="100" d="100"/>
        </p:scale>
        <p:origin x="0" y="0"/>
      </p:cViewPr>
      <p:guideLst>
        <p:guide orient="horz" pos="1620"/>
        <p:guide pos="2880"/>
      </p:guideLst>
    </p:cSldViewPr>
  </p:slideViewPr>
  <p:gridSpacing cx="0" cy="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 Id="rId23" Type="http://schemas.openxmlformats.org/officeDocument/2006/relationships/font" Target="fonts/font8.fntdata"/><Relationship Id="rId24" Type="http://schemas.openxmlformats.org/officeDocument/2006/relationships/tableStyles" Target="tableStyles.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s>
</file>

<file path=ppt/media/image1.png>
</file>

<file path=ppt/media/image2.jpeg>
</file>

<file path=ppt/media/image3.png>
</file>

<file path=ppt/media/image4.jpe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p:bgPr>
    </p:bg>
    <p:spTree>
      <p:nvGrpSpPr>
        <p:cNvPr id="92" name="Shape 2"/>
        <p:cNvGrpSpPr/>
        <p:nvPr/>
      </p:nvGrpSpPr>
      <p:grpSpPr>
        <a:xfrm>
          <a:off x="0" y="0"/>
          <a:ext cx="0" cy="0"/>
          <a:chOff x="0" y="0"/>
          <a:chExt cx="0" cy="0"/>
        </a:xfrm>
      </p:grpSpPr>
      <p:sp>
        <p:nvSpPr>
          <p:cNvPr id="1048738" name="Google Shape;3;n"/>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739" name="Google Shape;4;n"/>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algn="l" indent="-298450" lvl="0" marL="457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1pPr>
            <a:lvl2pPr algn="l" indent="-298450" lvl="1" marL="914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2pPr>
            <a:lvl3pPr algn="l" indent="-298450" lvl="2" marL="1371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3pPr>
            <a:lvl4pPr algn="l" indent="-298450" lvl="3" marL="1828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4pPr>
            <a:lvl5pPr algn="l" indent="-298450" lvl="4" marL="22860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5pPr>
            <a:lvl6pPr algn="l" indent="-298450" lvl="5" marL="2743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6pPr>
            <a:lvl7pPr algn="l" indent="-298450" lvl="6" marL="3200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7pPr>
            <a:lvl8pPr algn="l" indent="-298450" lvl="7" marL="3657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8pPr>
            <a:lvl9pPr algn="l" indent="-298450" lvl="8" marL="4114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 name="Shape 128"/>
        <p:cNvGrpSpPr/>
        <p:nvPr/>
      </p:nvGrpSpPr>
      <p:grpSpPr>
        <a:xfrm>
          <a:off x="0" y="0"/>
          <a:ext cx="0" cy="0"/>
          <a:chOff x="0" y="0"/>
          <a:chExt cx="0" cy="0"/>
        </a:xfrm>
      </p:grpSpPr>
      <p:sp>
        <p:nvSpPr>
          <p:cNvPr id="1048641" name="Google Shape;129;g8ad5ecc6a2_0_0:notes"/>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42" name="Google Shape;130;g8ad5ecc6a2_0_0:notes"/>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r>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 name="Shape 203"/>
        <p:cNvGrpSpPr/>
        <p:nvPr/>
      </p:nvGrpSpPr>
      <p:grpSpPr>
        <a:xfrm>
          <a:off x="0" y="0"/>
          <a:ext cx="0" cy="0"/>
          <a:chOff x="0" y="0"/>
          <a:chExt cx="0" cy="0"/>
        </a:xfrm>
      </p:grpSpPr>
      <p:sp>
        <p:nvSpPr>
          <p:cNvPr id="1048617" name="Google Shape;204;p11: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618" name="Google Shape;205;p11:notes"/>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 name="Shape 209"/>
        <p:cNvGrpSpPr/>
        <p:nvPr/>
      </p:nvGrpSpPr>
      <p:grpSpPr>
        <a:xfrm>
          <a:off x="0" y="0"/>
          <a:ext cx="0" cy="0"/>
          <a:chOff x="0" y="0"/>
          <a:chExt cx="0" cy="0"/>
        </a:xfrm>
      </p:grpSpPr>
      <p:sp>
        <p:nvSpPr>
          <p:cNvPr id="1048606" name="Google Shape;210;p9:notes"/>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07" name="Google Shape;211;p9:notes"/>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r>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 name="Shape 216"/>
        <p:cNvGrpSpPr/>
        <p:nvPr/>
      </p:nvGrpSpPr>
      <p:grpSpPr>
        <a:xfrm>
          <a:off x="0" y="0"/>
          <a:ext cx="0" cy="0"/>
          <a:chOff x="0" y="0"/>
          <a:chExt cx="0" cy="0"/>
        </a:xfrm>
      </p:grpSpPr>
      <p:sp>
        <p:nvSpPr>
          <p:cNvPr id="1048587" name="Google Shape;217;p10:notes"/>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r>
              <a:t/>
            </a:r>
          </a:p>
        </p:txBody>
      </p:sp>
      <p:sp>
        <p:nvSpPr>
          <p:cNvPr id="1048588" name="Google Shape;218;p10:notes"/>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 name="Shape 222"/>
        <p:cNvGrpSpPr/>
        <p:nvPr/>
      </p:nvGrpSpPr>
      <p:grpSpPr>
        <a:xfrm>
          <a:off x="0" y="0"/>
          <a:ext cx="0" cy="0"/>
          <a:chOff x="0" y="0"/>
          <a:chExt cx="0" cy="0"/>
        </a:xfrm>
      </p:grpSpPr>
      <p:sp>
        <p:nvSpPr>
          <p:cNvPr id="1048595" name="Google Shape;223;p12: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596" name="Google Shape;224;p12:notes"/>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4" name="Shape 135"/>
        <p:cNvGrpSpPr/>
        <p:nvPr/>
      </p:nvGrpSpPr>
      <p:grpSpPr>
        <a:xfrm>
          <a:off x="0" y="0"/>
          <a:ext cx="0" cy="0"/>
          <a:chOff x="0" y="0"/>
          <a:chExt cx="0" cy="0"/>
        </a:xfrm>
      </p:grpSpPr>
      <p:sp>
        <p:nvSpPr>
          <p:cNvPr id="1048645" name="Google Shape;136;p2:notes"/>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46" name="Google Shape;137;p2:notes"/>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r>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7" name="Shape 141"/>
        <p:cNvGrpSpPr/>
        <p:nvPr/>
      </p:nvGrpSpPr>
      <p:grpSpPr>
        <a:xfrm>
          <a:off x="0" y="0"/>
          <a:ext cx="0" cy="0"/>
          <a:chOff x="0" y="0"/>
          <a:chExt cx="0" cy="0"/>
        </a:xfrm>
      </p:grpSpPr>
      <p:sp>
        <p:nvSpPr>
          <p:cNvPr id="1048650" name="Google Shape;142;p3:notes"/>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51" name="Google Shape;143;p3:notes"/>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r>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 name="Shape 151"/>
        <p:cNvGrpSpPr/>
        <p:nvPr/>
      </p:nvGrpSpPr>
      <p:grpSpPr>
        <a:xfrm>
          <a:off x="0" y="0"/>
          <a:ext cx="0" cy="0"/>
          <a:chOff x="0" y="0"/>
          <a:chExt cx="0" cy="0"/>
        </a:xfrm>
      </p:grpSpPr>
      <p:sp>
        <p:nvSpPr>
          <p:cNvPr id="1048653" name="Google Shape;152;p4:notes"/>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54" name="Google Shape;153;p4:notes"/>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r>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 name="Shape 160"/>
        <p:cNvGrpSpPr/>
        <p:nvPr/>
      </p:nvGrpSpPr>
      <p:grpSpPr>
        <a:xfrm>
          <a:off x="0" y="0"/>
          <a:ext cx="0" cy="0"/>
          <a:chOff x="0" y="0"/>
          <a:chExt cx="0" cy="0"/>
        </a:xfrm>
      </p:grpSpPr>
      <p:sp>
        <p:nvSpPr>
          <p:cNvPr id="1048657" name="Google Shape;161;p1: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658" name="Google Shape;162;p1:notes"/>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 name="Shape 166"/>
        <p:cNvGrpSpPr/>
        <p:nvPr/>
      </p:nvGrpSpPr>
      <p:grpSpPr>
        <a:xfrm>
          <a:off x="0" y="0"/>
          <a:ext cx="0" cy="0"/>
          <a:chOff x="0" y="0"/>
          <a:chExt cx="0" cy="0"/>
        </a:xfrm>
      </p:grpSpPr>
      <p:sp>
        <p:nvSpPr>
          <p:cNvPr id="1048661" name="Google Shape;167;p5:notes"/>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62" name="Google Shape;168;p5:notes"/>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r>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 name="Shape 172"/>
        <p:cNvGrpSpPr/>
        <p:nvPr/>
      </p:nvGrpSpPr>
      <p:grpSpPr>
        <a:xfrm>
          <a:off x="0" y="0"/>
          <a:ext cx="0" cy="0"/>
          <a:chOff x="0" y="0"/>
          <a:chExt cx="0" cy="0"/>
        </a:xfrm>
      </p:grpSpPr>
      <p:sp>
        <p:nvSpPr>
          <p:cNvPr id="1048666" name="Google Shape;173;p6:notes"/>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67" name="Google Shape;174;p6:notes"/>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r>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 name="Shape 179"/>
        <p:cNvGrpSpPr/>
        <p:nvPr/>
      </p:nvGrpSpPr>
      <p:grpSpPr>
        <a:xfrm>
          <a:off x="0" y="0"/>
          <a:ext cx="0" cy="0"/>
          <a:chOff x="0" y="0"/>
          <a:chExt cx="0" cy="0"/>
        </a:xfrm>
      </p:grpSpPr>
      <p:sp>
        <p:nvSpPr>
          <p:cNvPr id="1048670" name="Google Shape;180;p7:notes"/>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71" name="Google Shape;181;p7:notes"/>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r>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 name="Shape 185"/>
        <p:cNvGrpSpPr/>
        <p:nvPr/>
      </p:nvGrpSpPr>
      <p:grpSpPr>
        <a:xfrm>
          <a:off x="0" y="0"/>
          <a:ext cx="0" cy="0"/>
          <a:chOff x="0" y="0"/>
          <a:chExt cx="0" cy="0"/>
        </a:xfrm>
      </p:grpSpPr>
      <p:sp>
        <p:nvSpPr>
          <p:cNvPr id="1048632" name="Google Shape;186;p8:notes"/>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33" name="Google Shape;187;p8:notes"/>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100"/>
              <a:buNone/>
            </a:pPr>
            <a:r>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p:bgPr>
    </p:bg>
    <p:spTree>
      <p:nvGrpSpPr>
        <p:cNvPr id="48" name="Shape 9"/>
        <p:cNvGrpSpPr/>
        <p:nvPr/>
      </p:nvGrpSpPr>
      <p:grpSpPr>
        <a:xfrm>
          <a:off x="0" y="0"/>
          <a:ext cx="0" cy="0"/>
          <a:chOff x="0" y="0"/>
          <a:chExt cx="0" cy="0"/>
        </a:xfrm>
      </p:grpSpPr>
      <p:sp>
        <p:nvSpPr>
          <p:cNvPr id="1048634" name="Google Shape;10;p27"/>
          <p:cNvSpPr/>
          <p:nvPr/>
        </p:nvSpPr>
        <p:spPr>
          <a:xfrm>
            <a:off x="31" y="2824500"/>
            <a:ext cx="7370400" cy="2319000"/>
          </a:xfrm>
          <a:prstGeom prst="rtTriangle"/>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35" name="Google Shape;11;p27"/>
          <p:cNvSpPr/>
          <p:nvPr/>
        </p:nvSpPr>
        <p:spPr>
          <a:xfrm flipH="1">
            <a:off x="3582600" y="1550700"/>
            <a:ext cx="5561400" cy="3592800"/>
          </a:xfrm>
          <a:prstGeom prst="rtTriangle"/>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36" name="Google Shape;12;p27"/>
          <p:cNvSpPr/>
          <p:nvPr/>
        </p:nvSpPr>
        <p:spPr>
          <a:xfrm>
            <a:off x="203225" y="206250"/>
            <a:ext cx="8737500" cy="4731000"/>
          </a:xfrm>
          <a:prstGeom prst="rect"/>
          <a:solidFill>
            <a:schemeClr val="dk1"/>
          </a:solidFill>
          <a:ln>
            <a:noFill/>
          </a:ln>
          <a:effectLst>
            <a:outerShdw algn="ctr" blurRad="228600" rotWithShape="0" sx="101000" sy="101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37" name="Google Shape;13;p27"/>
          <p:cNvSpPr txBox="1"/>
          <p:nvPr>
            <p:ph type="body" idx="1"/>
          </p:nvPr>
        </p:nvSpPr>
        <p:spPr>
          <a:xfrm>
            <a:off x="328025" y="4163500"/>
            <a:ext cx="7415100" cy="605100"/>
          </a:xfrm>
          <a:prstGeom prst="rect"/>
          <a:noFill/>
          <a:ln>
            <a:noFill/>
          </a:ln>
        </p:spPr>
        <p:txBody>
          <a:bodyPr anchor="b" anchorCtr="0" bIns="91425" lIns="91425" rIns="91425" spcFirstLastPara="1" tIns="91425" wrap="square">
            <a:noAutofit/>
          </a:bodyPr>
          <a:lstStyle>
            <a:lvl1pPr algn="l" indent="-228600" lvl="0" marL="457200">
              <a:lnSpc>
                <a:spcPct val="100000"/>
              </a:lnSpc>
              <a:spcBef>
                <a:spcPts val="0"/>
              </a:spcBef>
              <a:spcAft>
                <a:spcPts val="0"/>
              </a:spcAft>
              <a:buSzPts val="1300"/>
              <a:buNone/>
            </a:lvl1pPr>
          </a:lstStyle>
          <a:p/>
        </p:txBody>
      </p:sp>
      <p:sp>
        <p:nvSpPr>
          <p:cNvPr id="1048638" name="Google Shape;14;p27"/>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p:bgPr>
    </p:bg>
    <p:spTree>
      <p:nvGrpSpPr>
        <p:cNvPr id="82" name="Shape 109"/>
        <p:cNvGrpSpPr/>
        <p:nvPr/>
      </p:nvGrpSpPr>
      <p:grpSpPr>
        <a:xfrm>
          <a:off x="0" y="0"/>
          <a:ext cx="0" cy="0"/>
          <a:chOff x="0" y="0"/>
          <a:chExt cx="0" cy="0"/>
        </a:xfrm>
      </p:grpSpPr>
      <p:sp>
        <p:nvSpPr>
          <p:cNvPr id="1048705" name="Google Shape;110;p28"/>
          <p:cNvSpPr/>
          <p:nvPr/>
        </p:nvSpPr>
        <p:spPr>
          <a:xfrm flipH="1">
            <a:off x="5569200" y="2834075"/>
            <a:ext cx="3574800" cy="2309400"/>
          </a:xfrm>
          <a:prstGeom prst="rtTriangle"/>
          <a:solidFill>
            <a:schemeClr val="dk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nvGrpSpPr>
          <p:cNvPr id="83" name="Google Shape;111;p28"/>
          <p:cNvGrpSpPr/>
          <p:nvPr/>
        </p:nvGrpSpPr>
        <p:grpSpPr>
          <a:xfrm>
            <a:off x="5959221" y="4119576"/>
            <a:ext cx="2520950" cy="1024165"/>
            <a:chOff x="6917201" y="0"/>
            <a:chExt cx="2227777" cy="863400"/>
          </a:xfrm>
        </p:grpSpPr>
        <p:sp>
          <p:nvSpPr>
            <p:cNvPr id="1048706" name="Google Shape;112;p28"/>
            <p:cNvSpPr/>
            <p:nvPr/>
          </p:nvSpPr>
          <p:spPr>
            <a:xfrm>
              <a:off x="7641677" y="0"/>
              <a:ext cx="1503300" cy="863400"/>
            </a:xfrm>
            <a:prstGeom prst="parallelogram">
              <a:avLst>
                <a:gd name="adj" fmla="val 158024"/>
              </a:avLst>
            </a:prstGeom>
            <a:solidFill>
              <a:schemeClr val="accent3"/>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07" name="Google Shape;113;p28"/>
            <p:cNvSpPr/>
            <p:nvPr/>
          </p:nvSpPr>
          <p:spPr>
            <a:xfrm>
              <a:off x="7279439" y="0"/>
              <a:ext cx="1503300" cy="863400"/>
            </a:xfrm>
            <a:prstGeom prst="parallelogram">
              <a:avLst>
                <a:gd name="adj" fmla="val 158024"/>
              </a:avLst>
            </a:prstGeom>
            <a:solidFill>
              <a:schemeClr val="accent3"/>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08" name="Google Shape;114;p28"/>
            <p:cNvSpPr/>
            <p:nvPr/>
          </p:nvSpPr>
          <p:spPr>
            <a:xfrm>
              <a:off x="6917201" y="0"/>
              <a:ext cx="1503300" cy="863400"/>
            </a:xfrm>
            <a:prstGeom prst="parallelogram">
              <a:avLst>
                <a:gd name="adj" fmla="val 158024"/>
              </a:avLst>
            </a:prstGeom>
            <a:solidFill>
              <a:schemeClr val="accent3"/>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grpSp>
        <p:nvGrpSpPr>
          <p:cNvPr id="84" name="Google Shape;115;p28"/>
          <p:cNvGrpSpPr/>
          <p:nvPr/>
        </p:nvGrpSpPr>
        <p:grpSpPr>
          <a:xfrm>
            <a:off x="199148" y="2"/>
            <a:ext cx="2795412" cy="1083308"/>
            <a:chOff x="6917201" y="0"/>
            <a:chExt cx="2227777" cy="863400"/>
          </a:xfrm>
        </p:grpSpPr>
        <p:sp>
          <p:nvSpPr>
            <p:cNvPr id="1048709" name="Google Shape;116;p28"/>
            <p:cNvSpPr/>
            <p:nvPr/>
          </p:nvSpPr>
          <p:spPr>
            <a:xfrm>
              <a:off x="7641677" y="0"/>
              <a:ext cx="1503300" cy="863400"/>
            </a:xfrm>
            <a:prstGeom prst="parallelogram">
              <a:avLst>
                <a:gd name="adj" fmla="val 158024"/>
              </a:avLst>
            </a:prstGeom>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10" name="Google Shape;117;p28"/>
            <p:cNvSpPr/>
            <p:nvPr/>
          </p:nvSpPr>
          <p:spPr>
            <a:xfrm>
              <a:off x="7279439" y="0"/>
              <a:ext cx="1503300" cy="863400"/>
            </a:xfrm>
            <a:prstGeom prst="parallelogram">
              <a:avLst>
                <a:gd name="adj" fmla="val 158024"/>
              </a:avLst>
            </a:prstGeom>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11" name="Google Shape;118;p28"/>
            <p:cNvSpPr/>
            <p:nvPr/>
          </p:nvSpPr>
          <p:spPr>
            <a:xfrm>
              <a:off x="6917201" y="0"/>
              <a:ext cx="1503300" cy="863400"/>
            </a:xfrm>
            <a:prstGeom prst="parallelogram">
              <a:avLst>
                <a:gd name="adj" fmla="val 158024"/>
              </a:avLst>
            </a:prstGeom>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sp>
        <p:nvSpPr>
          <p:cNvPr id="1048712" name="Google Shape;119;p28"/>
          <p:cNvSpPr txBox="1"/>
          <p:nvPr>
            <p:ph type="title" hasCustomPrompt="1"/>
          </p:nvPr>
        </p:nvSpPr>
        <p:spPr>
          <a:xfrm>
            <a:off x="1385850" y="1383850"/>
            <a:ext cx="6372300" cy="1379700"/>
          </a:xfrm>
          <a:prstGeom prst="rect"/>
          <a:noFill/>
          <a:ln>
            <a:noFill/>
          </a:ln>
        </p:spPr>
        <p:txBody>
          <a:bodyPr anchor="ctr" anchorCtr="0" bIns="91425" lIns="91425" rIns="91425" spcFirstLastPara="1" tIns="91425" wrap="square">
            <a:noAutofit/>
          </a:bodyPr>
          <a:lstStyle>
            <a:lvl1pPr algn="ctr" lvl="0">
              <a:lnSpc>
                <a:spcPct val="100000"/>
              </a:lnSpc>
              <a:spcBef>
                <a:spcPts val="0"/>
              </a:spcBef>
              <a:spcAft>
                <a:spcPts val="0"/>
              </a:spcAft>
              <a:buClr>
                <a:schemeClr val="dk2"/>
              </a:buClr>
              <a:buSzPts val="8600"/>
              <a:buNone/>
              <a:defRPr sz="8600">
                <a:solidFill>
                  <a:schemeClr val="dk2"/>
                </a:solidFill>
              </a:defRPr>
            </a:lvl1pPr>
            <a:lvl2pPr algn="ctr" lvl="1">
              <a:lnSpc>
                <a:spcPct val="100000"/>
              </a:lnSpc>
              <a:spcBef>
                <a:spcPts val="0"/>
              </a:spcBef>
              <a:spcAft>
                <a:spcPts val="0"/>
              </a:spcAft>
              <a:buClr>
                <a:schemeClr val="dk2"/>
              </a:buClr>
              <a:buSzPts val="8600"/>
              <a:buNone/>
              <a:defRPr sz="8600">
                <a:solidFill>
                  <a:schemeClr val="dk2"/>
                </a:solidFill>
              </a:defRPr>
            </a:lvl2pPr>
            <a:lvl3pPr algn="ctr" lvl="2">
              <a:lnSpc>
                <a:spcPct val="100000"/>
              </a:lnSpc>
              <a:spcBef>
                <a:spcPts val="0"/>
              </a:spcBef>
              <a:spcAft>
                <a:spcPts val="0"/>
              </a:spcAft>
              <a:buClr>
                <a:schemeClr val="dk2"/>
              </a:buClr>
              <a:buSzPts val="8600"/>
              <a:buNone/>
              <a:defRPr sz="8600">
                <a:solidFill>
                  <a:schemeClr val="dk2"/>
                </a:solidFill>
              </a:defRPr>
            </a:lvl3pPr>
            <a:lvl4pPr algn="ctr" lvl="3">
              <a:lnSpc>
                <a:spcPct val="100000"/>
              </a:lnSpc>
              <a:spcBef>
                <a:spcPts val="0"/>
              </a:spcBef>
              <a:spcAft>
                <a:spcPts val="0"/>
              </a:spcAft>
              <a:buClr>
                <a:schemeClr val="dk2"/>
              </a:buClr>
              <a:buSzPts val="8600"/>
              <a:buNone/>
              <a:defRPr sz="8600">
                <a:solidFill>
                  <a:schemeClr val="dk2"/>
                </a:solidFill>
              </a:defRPr>
            </a:lvl4pPr>
            <a:lvl5pPr algn="ctr" lvl="4">
              <a:lnSpc>
                <a:spcPct val="100000"/>
              </a:lnSpc>
              <a:spcBef>
                <a:spcPts val="0"/>
              </a:spcBef>
              <a:spcAft>
                <a:spcPts val="0"/>
              </a:spcAft>
              <a:buClr>
                <a:schemeClr val="dk2"/>
              </a:buClr>
              <a:buSzPts val="8600"/>
              <a:buNone/>
              <a:defRPr sz="8600">
                <a:solidFill>
                  <a:schemeClr val="dk2"/>
                </a:solidFill>
              </a:defRPr>
            </a:lvl5pPr>
            <a:lvl6pPr algn="ctr" lvl="5">
              <a:lnSpc>
                <a:spcPct val="100000"/>
              </a:lnSpc>
              <a:spcBef>
                <a:spcPts val="0"/>
              </a:spcBef>
              <a:spcAft>
                <a:spcPts val="0"/>
              </a:spcAft>
              <a:buClr>
                <a:schemeClr val="dk2"/>
              </a:buClr>
              <a:buSzPts val="8600"/>
              <a:buNone/>
              <a:defRPr sz="8600">
                <a:solidFill>
                  <a:schemeClr val="dk2"/>
                </a:solidFill>
              </a:defRPr>
            </a:lvl6pPr>
            <a:lvl7pPr algn="ctr" lvl="6">
              <a:lnSpc>
                <a:spcPct val="100000"/>
              </a:lnSpc>
              <a:spcBef>
                <a:spcPts val="0"/>
              </a:spcBef>
              <a:spcAft>
                <a:spcPts val="0"/>
              </a:spcAft>
              <a:buClr>
                <a:schemeClr val="dk2"/>
              </a:buClr>
              <a:buSzPts val="8600"/>
              <a:buNone/>
              <a:defRPr sz="8600">
                <a:solidFill>
                  <a:schemeClr val="dk2"/>
                </a:solidFill>
              </a:defRPr>
            </a:lvl7pPr>
            <a:lvl8pPr algn="ctr" lvl="7">
              <a:lnSpc>
                <a:spcPct val="100000"/>
              </a:lnSpc>
              <a:spcBef>
                <a:spcPts val="0"/>
              </a:spcBef>
              <a:spcAft>
                <a:spcPts val="0"/>
              </a:spcAft>
              <a:buClr>
                <a:schemeClr val="dk2"/>
              </a:buClr>
              <a:buSzPts val="8600"/>
              <a:buNone/>
              <a:defRPr sz="8600">
                <a:solidFill>
                  <a:schemeClr val="dk2"/>
                </a:solidFill>
              </a:defRPr>
            </a:lvl8pPr>
            <a:lvl9pPr algn="ctr" lvl="8">
              <a:lnSpc>
                <a:spcPct val="100000"/>
              </a:lnSpc>
              <a:spcBef>
                <a:spcPts val="0"/>
              </a:spcBef>
              <a:spcAft>
                <a:spcPts val="0"/>
              </a:spcAft>
              <a:buClr>
                <a:schemeClr val="dk2"/>
              </a:buClr>
              <a:buSzPts val="8600"/>
              <a:buNone/>
              <a:defRPr sz="8600">
                <a:solidFill>
                  <a:schemeClr val="dk2"/>
                </a:solidFill>
              </a:defRPr>
            </a:lvl9pPr>
          </a:lstStyle>
          <a:p>
            <a:r>
              <a:t>xx%</a:t>
            </a:r>
          </a:p>
        </p:txBody>
      </p:sp>
      <p:sp>
        <p:nvSpPr>
          <p:cNvPr id="1048713" name="Google Shape;120;p28"/>
          <p:cNvSpPr txBox="1"/>
          <p:nvPr>
            <p:ph type="body" idx="1"/>
          </p:nvPr>
        </p:nvSpPr>
        <p:spPr>
          <a:xfrm>
            <a:off x="1385850" y="2863850"/>
            <a:ext cx="6372300" cy="641100"/>
          </a:xfrm>
          <a:prstGeom prst="rect"/>
          <a:noFill/>
          <a:ln>
            <a:noFill/>
          </a:ln>
        </p:spPr>
        <p:txBody>
          <a:bodyPr anchor="t" anchorCtr="0" bIns="91425" lIns="91425" rIns="91425" spcFirstLastPara="1" tIns="91425" wrap="square">
            <a:noAutofit/>
          </a:bodyPr>
          <a:lstStyle>
            <a:lvl1pPr algn="ctr" indent="-311150" lvl="0" marL="457200">
              <a:lnSpc>
                <a:spcPct val="115000"/>
              </a:lnSpc>
              <a:spcBef>
                <a:spcPts val="0"/>
              </a:spcBef>
              <a:spcAft>
                <a:spcPts val="0"/>
              </a:spcAft>
              <a:buSzPts val="1300"/>
              <a:buChar char="●"/>
            </a:lvl1pPr>
            <a:lvl2pPr algn="ctr" indent="-298450" lvl="1" marL="914400">
              <a:lnSpc>
                <a:spcPct val="115000"/>
              </a:lnSpc>
              <a:spcBef>
                <a:spcPts val="1600"/>
              </a:spcBef>
              <a:spcAft>
                <a:spcPts val="0"/>
              </a:spcAft>
              <a:buSzPts val="1100"/>
              <a:buChar char="○"/>
            </a:lvl2pPr>
            <a:lvl3pPr algn="ctr" indent="-298450" lvl="2" marL="1371600">
              <a:lnSpc>
                <a:spcPct val="115000"/>
              </a:lnSpc>
              <a:spcBef>
                <a:spcPts val="1600"/>
              </a:spcBef>
              <a:spcAft>
                <a:spcPts val="0"/>
              </a:spcAft>
              <a:buSzPts val="1100"/>
              <a:buChar char="■"/>
            </a:lvl3pPr>
            <a:lvl4pPr algn="ctr" indent="-298450" lvl="3" marL="1828800">
              <a:lnSpc>
                <a:spcPct val="115000"/>
              </a:lnSpc>
              <a:spcBef>
                <a:spcPts val="1600"/>
              </a:spcBef>
              <a:spcAft>
                <a:spcPts val="0"/>
              </a:spcAft>
              <a:buSzPts val="1100"/>
              <a:buChar char="●"/>
            </a:lvl4pPr>
            <a:lvl5pPr algn="ctr" indent="-298450" lvl="4" marL="2286000">
              <a:lnSpc>
                <a:spcPct val="115000"/>
              </a:lnSpc>
              <a:spcBef>
                <a:spcPts val="1600"/>
              </a:spcBef>
              <a:spcAft>
                <a:spcPts val="0"/>
              </a:spcAft>
              <a:buSzPts val="1100"/>
              <a:buChar char="○"/>
            </a:lvl5pPr>
            <a:lvl6pPr algn="ctr" indent="-298450" lvl="5" marL="2743200">
              <a:lnSpc>
                <a:spcPct val="115000"/>
              </a:lnSpc>
              <a:spcBef>
                <a:spcPts val="1600"/>
              </a:spcBef>
              <a:spcAft>
                <a:spcPts val="0"/>
              </a:spcAft>
              <a:buSzPts val="1100"/>
              <a:buChar char="■"/>
            </a:lvl6pPr>
            <a:lvl7pPr algn="ctr" indent="-298450" lvl="6" marL="3200400">
              <a:lnSpc>
                <a:spcPct val="115000"/>
              </a:lnSpc>
              <a:spcBef>
                <a:spcPts val="1600"/>
              </a:spcBef>
              <a:spcAft>
                <a:spcPts val="0"/>
              </a:spcAft>
              <a:buSzPts val="1100"/>
              <a:buChar char="●"/>
            </a:lvl7pPr>
            <a:lvl8pPr algn="ctr" indent="-298450" lvl="7" marL="3657600">
              <a:lnSpc>
                <a:spcPct val="115000"/>
              </a:lnSpc>
              <a:spcBef>
                <a:spcPts val="1600"/>
              </a:spcBef>
              <a:spcAft>
                <a:spcPts val="0"/>
              </a:spcAft>
              <a:buSzPts val="1100"/>
              <a:buChar char="○"/>
            </a:lvl8pPr>
            <a:lvl9pPr algn="ctr" indent="-298450" lvl="8" marL="4114800">
              <a:lnSpc>
                <a:spcPct val="115000"/>
              </a:lnSpc>
              <a:spcBef>
                <a:spcPts val="1600"/>
              </a:spcBef>
              <a:spcAft>
                <a:spcPts val="1600"/>
              </a:spcAft>
              <a:buSzPts val="1100"/>
              <a:buChar char="■"/>
            </a:lvl9pPr>
          </a:lstStyle>
          <a:p/>
        </p:txBody>
      </p:sp>
      <p:sp>
        <p:nvSpPr>
          <p:cNvPr id="1048714" name="Google Shape;121;p28"/>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80" name="Shape 122"/>
        <p:cNvGrpSpPr/>
        <p:nvPr/>
      </p:nvGrpSpPr>
      <p:grpSpPr>
        <a:xfrm>
          <a:off x="0" y="0"/>
          <a:ext cx="0" cy="0"/>
          <a:chOff x="0" y="0"/>
          <a:chExt cx="0" cy="0"/>
        </a:xfrm>
      </p:grpSpPr>
      <p:sp>
        <p:nvSpPr>
          <p:cNvPr id="1048697" name="Google Shape;123;p29"/>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White" type="obj">
  <p:cSld name="OBJECT">
    <p:spTree>
      <p:nvGrpSpPr>
        <p:cNvPr id="79" name="Shape 124"/>
        <p:cNvGrpSpPr/>
        <p:nvPr/>
      </p:nvGrpSpPr>
      <p:grpSpPr>
        <a:xfrm>
          <a:off x="0" y="0"/>
          <a:ext cx="0" cy="0"/>
          <a:chOff x="0" y="0"/>
          <a:chExt cx="0" cy="0"/>
        </a:xfrm>
      </p:grpSpPr>
      <p:sp>
        <p:nvSpPr>
          <p:cNvPr id="1048694" name="Google Shape;125;p30"/>
          <p:cNvSpPr txBox="1"/>
          <p:nvPr>
            <p:ph type="title"/>
          </p:nvPr>
        </p:nvSpPr>
        <p:spPr>
          <a:xfrm>
            <a:off x="334736" y="375161"/>
            <a:ext cx="8380500" cy="443100"/>
          </a:xfrm>
          <a:prstGeom prst="rect"/>
          <a:noFill/>
          <a:ln>
            <a:noFill/>
          </a:ln>
        </p:spPr>
        <p:txBody>
          <a:bodyPr anchor="ctr" anchorCtr="0" bIns="34275" lIns="68575" rIns="68575" spcFirstLastPara="1" tIns="34275" wrap="square">
            <a:noAutofit/>
          </a:bodyPr>
          <a:lstStyle>
            <a:lvl1pPr algn="l" lvl="0">
              <a:lnSpc>
                <a:spcPct val="90000"/>
              </a:lnSpc>
              <a:spcBef>
                <a:spcPts val="0"/>
              </a:spcBef>
              <a:spcAft>
                <a:spcPts val="0"/>
              </a:spcAft>
              <a:buClr>
                <a:schemeClr val="dk1"/>
              </a:buClr>
              <a:buSzPts val="2700"/>
              <a:buFont typeface="Century Gothic"/>
              <a:buNone/>
              <a:defRPr sz="2700"/>
            </a:lvl1pPr>
            <a:lvl2pPr algn="l" lvl="1">
              <a:lnSpc>
                <a:spcPct val="100000"/>
              </a:lnSpc>
              <a:spcBef>
                <a:spcPts val="0"/>
              </a:spcBef>
              <a:spcAft>
                <a:spcPts val="0"/>
              </a:spcAft>
              <a:buSzPts val="2800"/>
              <a:buNone/>
            </a:lvl2pPr>
            <a:lvl3pPr algn="l" lvl="2">
              <a:lnSpc>
                <a:spcPct val="100000"/>
              </a:lnSpc>
              <a:spcBef>
                <a:spcPts val="0"/>
              </a:spcBef>
              <a:spcAft>
                <a:spcPts val="0"/>
              </a:spcAft>
              <a:buSzPts val="2800"/>
              <a:buNone/>
            </a:lvl3pPr>
            <a:lvl4pPr algn="l" lvl="3">
              <a:lnSpc>
                <a:spcPct val="100000"/>
              </a:lnSpc>
              <a:spcBef>
                <a:spcPts val="0"/>
              </a:spcBef>
              <a:spcAft>
                <a:spcPts val="0"/>
              </a:spcAft>
              <a:buSzPts val="2800"/>
              <a:buNone/>
            </a:lvl4pPr>
            <a:lvl5pPr algn="l" lvl="4">
              <a:lnSpc>
                <a:spcPct val="100000"/>
              </a:lnSpc>
              <a:spcBef>
                <a:spcPts val="0"/>
              </a:spcBef>
              <a:spcAft>
                <a:spcPts val="0"/>
              </a:spcAft>
              <a:buSzPts val="2800"/>
              <a:buNone/>
            </a:lvl5pPr>
            <a:lvl6pPr algn="l" lvl="5">
              <a:lnSpc>
                <a:spcPct val="100000"/>
              </a:lnSpc>
              <a:spcBef>
                <a:spcPts val="0"/>
              </a:spcBef>
              <a:spcAft>
                <a:spcPts val="0"/>
              </a:spcAft>
              <a:buSzPts val="2800"/>
              <a:buNone/>
            </a:lvl6pPr>
            <a:lvl7pPr algn="l" lvl="6">
              <a:lnSpc>
                <a:spcPct val="100000"/>
              </a:lnSpc>
              <a:spcBef>
                <a:spcPts val="0"/>
              </a:spcBef>
              <a:spcAft>
                <a:spcPts val="0"/>
              </a:spcAft>
              <a:buSzPts val="2800"/>
              <a:buNone/>
            </a:lvl7pPr>
            <a:lvl8pPr algn="l" lvl="7">
              <a:lnSpc>
                <a:spcPct val="100000"/>
              </a:lnSpc>
              <a:spcBef>
                <a:spcPts val="0"/>
              </a:spcBef>
              <a:spcAft>
                <a:spcPts val="0"/>
              </a:spcAft>
              <a:buSzPts val="2800"/>
              <a:buNone/>
            </a:lvl8pPr>
            <a:lvl9pPr algn="l" lvl="8">
              <a:lnSpc>
                <a:spcPct val="100000"/>
              </a:lnSpc>
              <a:spcBef>
                <a:spcPts val="0"/>
              </a:spcBef>
              <a:spcAft>
                <a:spcPts val="0"/>
              </a:spcAft>
              <a:buSzPts val="2800"/>
              <a:buNone/>
            </a:lvl9pPr>
          </a:lstStyle>
          <a:p/>
        </p:txBody>
      </p:sp>
      <p:sp>
        <p:nvSpPr>
          <p:cNvPr id="1048695" name="Google Shape;126;p30"/>
          <p:cNvSpPr txBox="1"/>
          <p:nvPr>
            <p:ph type="body" idx="1"/>
          </p:nvPr>
        </p:nvSpPr>
        <p:spPr>
          <a:xfrm>
            <a:off x="334736" y="1097280"/>
            <a:ext cx="6023400" cy="3577500"/>
          </a:xfrm>
          <a:prstGeom prst="rect"/>
          <a:noFill/>
          <a:ln>
            <a:noFill/>
          </a:ln>
        </p:spPr>
        <p:txBody>
          <a:bodyPr anchor="t" anchorCtr="0" bIns="34275" lIns="68575" rIns="68575" spcFirstLastPara="1" tIns="34275" wrap="square">
            <a:noAutofit/>
          </a:bodyPr>
          <a:lstStyle>
            <a:lvl1pPr algn="l" indent="-317500" lvl="0" marL="457200">
              <a:lnSpc>
                <a:spcPct val="100000"/>
              </a:lnSpc>
              <a:spcBef>
                <a:spcPts val="500"/>
              </a:spcBef>
              <a:spcAft>
                <a:spcPts val="0"/>
              </a:spcAft>
              <a:buClr>
                <a:srgbClr val="3F3F3F"/>
              </a:buClr>
              <a:buSzPts val="1400"/>
              <a:buChar char="●"/>
              <a:defRPr sz="1400">
                <a:solidFill>
                  <a:srgbClr val="3F3F3F"/>
                </a:solidFill>
              </a:defRPr>
            </a:lvl1pPr>
            <a:lvl2pPr algn="l" indent="-304800" lvl="1" marL="914400">
              <a:lnSpc>
                <a:spcPct val="100000"/>
              </a:lnSpc>
              <a:spcBef>
                <a:spcPts val="900"/>
              </a:spcBef>
              <a:spcAft>
                <a:spcPts val="0"/>
              </a:spcAft>
              <a:buClr>
                <a:srgbClr val="3F3F3F"/>
              </a:buClr>
              <a:buSzPts val="1200"/>
              <a:buChar char="○"/>
              <a:defRPr sz="1200">
                <a:solidFill>
                  <a:srgbClr val="3F3F3F"/>
                </a:solidFill>
              </a:defRPr>
            </a:lvl2pPr>
            <a:lvl3pPr algn="l" indent="-298450" lvl="2" marL="1371600">
              <a:lnSpc>
                <a:spcPct val="100000"/>
              </a:lnSpc>
              <a:spcBef>
                <a:spcPts val="900"/>
              </a:spcBef>
              <a:spcAft>
                <a:spcPts val="0"/>
              </a:spcAft>
              <a:buClr>
                <a:srgbClr val="3F3F3F"/>
              </a:buClr>
              <a:buSzPts val="1100"/>
              <a:buChar char="■"/>
              <a:defRPr sz="1100">
                <a:solidFill>
                  <a:srgbClr val="3F3F3F"/>
                </a:solidFill>
              </a:defRPr>
            </a:lvl3pPr>
            <a:lvl4pPr algn="l" indent="-298450" lvl="3" marL="1828800">
              <a:lnSpc>
                <a:spcPct val="90000"/>
              </a:lnSpc>
              <a:spcBef>
                <a:spcPts val="900"/>
              </a:spcBef>
              <a:spcAft>
                <a:spcPts val="0"/>
              </a:spcAft>
              <a:buClr>
                <a:schemeClr val="dk1"/>
              </a:buClr>
              <a:buSzPts val="1100"/>
              <a:buChar char="●"/>
              <a:defRPr sz="1100"/>
            </a:lvl4pPr>
            <a:lvl5pPr algn="l" indent="-298450" lvl="4" marL="2286000">
              <a:lnSpc>
                <a:spcPct val="90000"/>
              </a:lnSpc>
              <a:spcBef>
                <a:spcPts val="1600"/>
              </a:spcBef>
              <a:spcAft>
                <a:spcPts val="0"/>
              </a:spcAft>
              <a:buClr>
                <a:schemeClr val="dk1"/>
              </a:buClr>
              <a:buSzPts val="1100"/>
              <a:buChar char="○"/>
              <a:defRPr sz="1100"/>
            </a:lvl5pPr>
            <a:lvl6pPr algn="l" indent="-317500" lvl="5" marL="2743200">
              <a:lnSpc>
                <a:spcPct val="90000"/>
              </a:lnSpc>
              <a:spcBef>
                <a:spcPts val="1600"/>
              </a:spcBef>
              <a:spcAft>
                <a:spcPts val="0"/>
              </a:spcAft>
              <a:buClr>
                <a:schemeClr val="dk1"/>
              </a:buClr>
              <a:buSzPts val="1400"/>
              <a:buChar char="■"/>
            </a:lvl6pPr>
            <a:lvl7pPr algn="l" indent="-317500" lvl="6" marL="3200400">
              <a:lnSpc>
                <a:spcPct val="90000"/>
              </a:lnSpc>
              <a:spcBef>
                <a:spcPts val="1600"/>
              </a:spcBef>
              <a:spcAft>
                <a:spcPts val="0"/>
              </a:spcAft>
              <a:buClr>
                <a:schemeClr val="dk1"/>
              </a:buClr>
              <a:buSzPts val="1400"/>
              <a:buChar char="●"/>
            </a:lvl7pPr>
            <a:lvl8pPr algn="l" indent="-317500" lvl="7" marL="3657600">
              <a:lnSpc>
                <a:spcPct val="90000"/>
              </a:lnSpc>
              <a:spcBef>
                <a:spcPts val="1600"/>
              </a:spcBef>
              <a:spcAft>
                <a:spcPts val="0"/>
              </a:spcAft>
              <a:buClr>
                <a:schemeClr val="dk1"/>
              </a:buClr>
              <a:buSzPts val="1400"/>
              <a:buChar char="○"/>
            </a:lvl8pPr>
            <a:lvl9pPr algn="l" indent="-317500" lvl="8" marL="4114800">
              <a:lnSpc>
                <a:spcPct val="90000"/>
              </a:lnSpc>
              <a:spcBef>
                <a:spcPts val="1600"/>
              </a:spcBef>
              <a:spcAft>
                <a:spcPts val="1600"/>
              </a:spcAft>
              <a:buClr>
                <a:schemeClr val="dk1"/>
              </a:buClr>
              <a:buSzPts val="1400"/>
              <a:buChar char="■"/>
            </a:lvl9pPr>
          </a:lstStyle>
          <a:p/>
        </p:txBody>
      </p:sp>
      <p:sp>
        <p:nvSpPr>
          <p:cNvPr id="1048696" name="Google Shape;127;p30"/>
          <p:cNvSpPr/>
          <p:nvPr/>
        </p:nvSpPr>
        <p:spPr>
          <a:xfrm>
            <a:off x="334735" y="-1"/>
            <a:ext cx="891600" cy="96000"/>
          </a:xfrm>
          <a:prstGeom prst="rect"/>
          <a:solidFill>
            <a:schemeClr val="accent2"/>
          </a:solidFill>
          <a:ln>
            <a:noFill/>
          </a:ln>
        </p:spPr>
        <p:txBody>
          <a:bodyPr anchor="ctr" anchorCtr="0" bIns="34275" lIns="68575" rIns="68575" spcFirstLastPara="1" tIns="34275" wrap="square">
            <a:noAutofit/>
          </a:bodyPr>
          <a:p>
            <a:pPr algn="ctr"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p:bgPr>
    </p:bg>
    <p:spTree>
      <p:nvGrpSpPr>
        <p:cNvPr id="28" name="Shape 15"/>
        <p:cNvGrpSpPr/>
        <p:nvPr/>
      </p:nvGrpSpPr>
      <p:grpSpPr>
        <a:xfrm>
          <a:off x="0" y="0"/>
          <a:ext cx="0" cy="0"/>
          <a:chOff x="0" y="0"/>
          <a:chExt cx="0" cy="0"/>
        </a:xfrm>
      </p:grpSpPr>
      <p:sp>
        <p:nvSpPr>
          <p:cNvPr id="1048579" name="Google Shape;16;p17"/>
          <p:cNvSpPr/>
          <p:nvPr/>
        </p:nvSpPr>
        <p:spPr>
          <a:xfrm flipH="1">
            <a:off x="3582600" y="1550700"/>
            <a:ext cx="5561400" cy="3592800"/>
          </a:xfrm>
          <a:prstGeom prst="rtTriangle"/>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580" name="Google Shape;17;p17"/>
          <p:cNvSpPr/>
          <p:nvPr/>
        </p:nvSpPr>
        <p:spPr>
          <a:xfrm>
            <a:off x="31" y="2824500"/>
            <a:ext cx="7370400" cy="2319000"/>
          </a:xfrm>
          <a:prstGeom prst="rtTriangle"/>
          <a:solidFill>
            <a:schemeClr val="accent3"/>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581" name="Google Shape;18;p17"/>
          <p:cNvSpPr/>
          <p:nvPr/>
        </p:nvSpPr>
        <p:spPr>
          <a:xfrm>
            <a:off x="203225" y="206250"/>
            <a:ext cx="8737500" cy="4731000"/>
          </a:xfrm>
          <a:prstGeom prst="rect"/>
          <a:solidFill>
            <a:schemeClr val="dk1"/>
          </a:solidFill>
          <a:ln>
            <a:noFill/>
          </a:ln>
          <a:effectLst>
            <a:outerShdw algn="ctr" blurRad="228600" rotWithShape="0" sx="101000" sy="101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582" name="Google Shape;19;p17"/>
          <p:cNvSpPr txBox="1"/>
          <p:nvPr>
            <p:ph type="title"/>
          </p:nvPr>
        </p:nvSpPr>
        <p:spPr>
          <a:xfrm>
            <a:off x="819150" y="845600"/>
            <a:ext cx="7505700" cy="9546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3000"/>
              <a:buNone/>
              <a:defRPr sz="3000"/>
            </a:lvl1pPr>
            <a:lvl2pPr algn="l" lvl="1">
              <a:lnSpc>
                <a:spcPct val="100000"/>
              </a:lnSpc>
              <a:spcBef>
                <a:spcPts val="0"/>
              </a:spcBef>
              <a:spcAft>
                <a:spcPts val="0"/>
              </a:spcAft>
              <a:buSzPts val="3000"/>
              <a:buNone/>
              <a:defRPr sz="3000"/>
            </a:lvl2pPr>
            <a:lvl3pPr algn="l" lvl="2">
              <a:lnSpc>
                <a:spcPct val="100000"/>
              </a:lnSpc>
              <a:spcBef>
                <a:spcPts val="0"/>
              </a:spcBef>
              <a:spcAft>
                <a:spcPts val="0"/>
              </a:spcAft>
              <a:buSzPts val="3000"/>
              <a:buNone/>
              <a:defRPr sz="3000"/>
            </a:lvl3pPr>
            <a:lvl4pPr algn="l" lvl="3">
              <a:lnSpc>
                <a:spcPct val="100000"/>
              </a:lnSpc>
              <a:spcBef>
                <a:spcPts val="0"/>
              </a:spcBef>
              <a:spcAft>
                <a:spcPts val="0"/>
              </a:spcAft>
              <a:buSzPts val="3000"/>
              <a:buNone/>
              <a:defRPr sz="3000"/>
            </a:lvl4pPr>
            <a:lvl5pPr algn="l" lvl="4">
              <a:lnSpc>
                <a:spcPct val="100000"/>
              </a:lnSpc>
              <a:spcBef>
                <a:spcPts val="0"/>
              </a:spcBef>
              <a:spcAft>
                <a:spcPts val="0"/>
              </a:spcAft>
              <a:buSzPts val="3000"/>
              <a:buNone/>
              <a:defRPr sz="3000"/>
            </a:lvl5pPr>
            <a:lvl6pPr algn="l" lvl="5">
              <a:lnSpc>
                <a:spcPct val="100000"/>
              </a:lnSpc>
              <a:spcBef>
                <a:spcPts val="0"/>
              </a:spcBef>
              <a:spcAft>
                <a:spcPts val="0"/>
              </a:spcAft>
              <a:buSzPts val="3000"/>
              <a:buNone/>
              <a:defRPr sz="3000"/>
            </a:lvl6pPr>
            <a:lvl7pPr algn="l" lvl="6">
              <a:lnSpc>
                <a:spcPct val="100000"/>
              </a:lnSpc>
              <a:spcBef>
                <a:spcPts val="0"/>
              </a:spcBef>
              <a:spcAft>
                <a:spcPts val="0"/>
              </a:spcAft>
              <a:buSzPts val="3000"/>
              <a:buNone/>
              <a:defRPr sz="3000"/>
            </a:lvl7pPr>
            <a:lvl8pPr algn="l" lvl="7">
              <a:lnSpc>
                <a:spcPct val="100000"/>
              </a:lnSpc>
              <a:spcBef>
                <a:spcPts val="0"/>
              </a:spcBef>
              <a:spcAft>
                <a:spcPts val="0"/>
              </a:spcAft>
              <a:buSzPts val="3000"/>
              <a:buNone/>
              <a:defRPr sz="3000"/>
            </a:lvl8pPr>
            <a:lvl9pPr algn="l" lvl="8">
              <a:lnSpc>
                <a:spcPct val="100000"/>
              </a:lnSpc>
              <a:spcBef>
                <a:spcPts val="0"/>
              </a:spcBef>
              <a:spcAft>
                <a:spcPts val="0"/>
              </a:spcAft>
              <a:buSzPts val="3000"/>
              <a:buNone/>
              <a:defRPr sz="3000"/>
            </a:lvl9pPr>
          </a:lstStyle>
          <a:p/>
        </p:txBody>
      </p:sp>
      <p:sp>
        <p:nvSpPr>
          <p:cNvPr id="1048583" name="Google Shape;20;p17"/>
          <p:cNvSpPr txBox="1"/>
          <p:nvPr>
            <p:ph type="body" idx="1"/>
          </p:nvPr>
        </p:nvSpPr>
        <p:spPr>
          <a:xfrm>
            <a:off x="819150" y="1990725"/>
            <a:ext cx="7505700" cy="2448000"/>
          </a:xfrm>
          <a:prstGeom prst="rect"/>
          <a:noFill/>
          <a:ln>
            <a:noFill/>
          </a:ln>
        </p:spPr>
        <p:txBody>
          <a:bodyPr anchor="t" anchorCtr="0" bIns="91425" lIns="91425" rIns="91425" spcFirstLastPara="1" tIns="91425" wrap="square">
            <a:noAutofit/>
          </a:bodyPr>
          <a:lstStyle>
            <a:lvl1pPr algn="l" indent="-311150" lvl="0" marL="457200">
              <a:lnSpc>
                <a:spcPct val="115000"/>
              </a:lnSpc>
              <a:spcBef>
                <a:spcPts val="0"/>
              </a:spcBef>
              <a:spcAft>
                <a:spcPts val="0"/>
              </a:spcAft>
              <a:buSzPts val="1300"/>
              <a:buChar char="●"/>
            </a:lvl1pPr>
            <a:lvl2pPr algn="l" indent="-298450" lvl="1" marL="914400">
              <a:lnSpc>
                <a:spcPct val="115000"/>
              </a:lnSpc>
              <a:spcBef>
                <a:spcPts val="1600"/>
              </a:spcBef>
              <a:spcAft>
                <a:spcPts val="0"/>
              </a:spcAft>
              <a:buSzPts val="1100"/>
              <a:buChar char="○"/>
            </a:lvl2pPr>
            <a:lvl3pPr algn="l" indent="-298450" lvl="2" marL="1371600">
              <a:lnSpc>
                <a:spcPct val="115000"/>
              </a:lnSpc>
              <a:spcBef>
                <a:spcPts val="1600"/>
              </a:spcBef>
              <a:spcAft>
                <a:spcPts val="0"/>
              </a:spcAft>
              <a:buSzPts val="1100"/>
              <a:buChar char="■"/>
            </a:lvl3pPr>
            <a:lvl4pPr algn="l" indent="-298450" lvl="3" marL="1828800">
              <a:lnSpc>
                <a:spcPct val="115000"/>
              </a:lnSpc>
              <a:spcBef>
                <a:spcPts val="1600"/>
              </a:spcBef>
              <a:spcAft>
                <a:spcPts val="0"/>
              </a:spcAft>
              <a:buSzPts val="1100"/>
              <a:buChar char="●"/>
            </a:lvl4pPr>
            <a:lvl5pPr algn="l" indent="-298450" lvl="4" marL="2286000">
              <a:lnSpc>
                <a:spcPct val="115000"/>
              </a:lnSpc>
              <a:spcBef>
                <a:spcPts val="1600"/>
              </a:spcBef>
              <a:spcAft>
                <a:spcPts val="0"/>
              </a:spcAft>
              <a:buSzPts val="1100"/>
              <a:buChar char="○"/>
            </a:lvl5pPr>
            <a:lvl6pPr algn="l" indent="-298450" lvl="5" marL="2743200">
              <a:lnSpc>
                <a:spcPct val="115000"/>
              </a:lnSpc>
              <a:spcBef>
                <a:spcPts val="1600"/>
              </a:spcBef>
              <a:spcAft>
                <a:spcPts val="0"/>
              </a:spcAft>
              <a:buSzPts val="1100"/>
              <a:buChar char="■"/>
            </a:lvl6pPr>
            <a:lvl7pPr algn="l" indent="-298450" lvl="6" marL="3200400">
              <a:lnSpc>
                <a:spcPct val="115000"/>
              </a:lnSpc>
              <a:spcBef>
                <a:spcPts val="1600"/>
              </a:spcBef>
              <a:spcAft>
                <a:spcPts val="0"/>
              </a:spcAft>
              <a:buSzPts val="1100"/>
              <a:buChar char="●"/>
            </a:lvl7pPr>
            <a:lvl8pPr algn="l" indent="-298450" lvl="7" marL="3657600">
              <a:lnSpc>
                <a:spcPct val="115000"/>
              </a:lnSpc>
              <a:spcBef>
                <a:spcPts val="1600"/>
              </a:spcBef>
              <a:spcAft>
                <a:spcPts val="0"/>
              </a:spcAft>
              <a:buSzPts val="1100"/>
              <a:buChar char="○"/>
            </a:lvl8pPr>
            <a:lvl9pPr algn="l" indent="-298450" lvl="8" marL="4114800">
              <a:lnSpc>
                <a:spcPct val="115000"/>
              </a:lnSpc>
              <a:spcBef>
                <a:spcPts val="1600"/>
              </a:spcBef>
              <a:spcAft>
                <a:spcPts val="1600"/>
              </a:spcAft>
              <a:buSzPts val="1100"/>
              <a:buChar char="■"/>
            </a:lvl9pPr>
          </a:lstStyle>
          <a:p/>
        </p:txBody>
      </p:sp>
      <p:sp>
        <p:nvSpPr>
          <p:cNvPr id="1048584" name="Google Shape;21;p17"/>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p:bgPr>
    </p:bg>
    <p:spTree>
      <p:nvGrpSpPr>
        <p:cNvPr id="40" name="Shape 22"/>
        <p:cNvGrpSpPr/>
        <p:nvPr/>
      </p:nvGrpSpPr>
      <p:grpSpPr>
        <a:xfrm>
          <a:off x="0" y="0"/>
          <a:ext cx="0" cy="0"/>
          <a:chOff x="0" y="0"/>
          <a:chExt cx="0" cy="0"/>
        </a:xfrm>
      </p:grpSpPr>
      <p:sp>
        <p:nvSpPr>
          <p:cNvPr id="1048608" name="Google Shape;23;p18"/>
          <p:cNvSpPr/>
          <p:nvPr/>
        </p:nvSpPr>
        <p:spPr>
          <a:xfrm flipH="1">
            <a:off x="3582600" y="1550700"/>
            <a:ext cx="5561400" cy="3592800"/>
          </a:xfrm>
          <a:prstGeom prst="rtTriangle"/>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09" name="Google Shape;24;p18"/>
          <p:cNvSpPr/>
          <p:nvPr/>
        </p:nvSpPr>
        <p:spPr>
          <a:xfrm>
            <a:off x="31" y="2824500"/>
            <a:ext cx="7370400" cy="2319000"/>
          </a:xfrm>
          <a:prstGeom prst="rtTriangle"/>
          <a:solidFill>
            <a:schemeClr val="accent3"/>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10" name="Google Shape;25;p18"/>
          <p:cNvSpPr/>
          <p:nvPr/>
        </p:nvSpPr>
        <p:spPr>
          <a:xfrm>
            <a:off x="203225" y="206250"/>
            <a:ext cx="8737500" cy="4731000"/>
          </a:xfrm>
          <a:prstGeom prst="rect"/>
          <a:solidFill>
            <a:schemeClr val="dk1"/>
          </a:solidFill>
          <a:ln>
            <a:noFill/>
          </a:ln>
          <a:effectLst>
            <a:outerShdw algn="ctr" blurRad="228600" rotWithShape="0" sx="101000" sy="101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11" name="Google Shape;26;p18"/>
          <p:cNvSpPr txBox="1"/>
          <p:nvPr>
            <p:ph type="title"/>
          </p:nvPr>
        </p:nvSpPr>
        <p:spPr>
          <a:xfrm>
            <a:off x="819150" y="845600"/>
            <a:ext cx="7505700" cy="9546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3000"/>
              <a:buNone/>
              <a:defRPr sz="3000"/>
            </a:lvl1pPr>
            <a:lvl2pPr algn="l" lvl="1">
              <a:lnSpc>
                <a:spcPct val="100000"/>
              </a:lnSpc>
              <a:spcBef>
                <a:spcPts val="0"/>
              </a:spcBef>
              <a:spcAft>
                <a:spcPts val="0"/>
              </a:spcAft>
              <a:buSzPts val="3000"/>
              <a:buNone/>
              <a:defRPr sz="3000"/>
            </a:lvl2pPr>
            <a:lvl3pPr algn="l" lvl="2">
              <a:lnSpc>
                <a:spcPct val="100000"/>
              </a:lnSpc>
              <a:spcBef>
                <a:spcPts val="0"/>
              </a:spcBef>
              <a:spcAft>
                <a:spcPts val="0"/>
              </a:spcAft>
              <a:buSzPts val="3000"/>
              <a:buNone/>
              <a:defRPr sz="3000"/>
            </a:lvl3pPr>
            <a:lvl4pPr algn="l" lvl="3">
              <a:lnSpc>
                <a:spcPct val="100000"/>
              </a:lnSpc>
              <a:spcBef>
                <a:spcPts val="0"/>
              </a:spcBef>
              <a:spcAft>
                <a:spcPts val="0"/>
              </a:spcAft>
              <a:buSzPts val="3000"/>
              <a:buNone/>
              <a:defRPr sz="3000"/>
            </a:lvl4pPr>
            <a:lvl5pPr algn="l" lvl="4">
              <a:lnSpc>
                <a:spcPct val="100000"/>
              </a:lnSpc>
              <a:spcBef>
                <a:spcPts val="0"/>
              </a:spcBef>
              <a:spcAft>
                <a:spcPts val="0"/>
              </a:spcAft>
              <a:buSzPts val="3000"/>
              <a:buNone/>
              <a:defRPr sz="3000"/>
            </a:lvl5pPr>
            <a:lvl6pPr algn="l" lvl="5">
              <a:lnSpc>
                <a:spcPct val="100000"/>
              </a:lnSpc>
              <a:spcBef>
                <a:spcPts val="0"/>
              </a:spcBef>
              <a:spcAft>
                <a:spcPts val="0"/>
              </a:spcAft>
              <a:buSzPts val="3000"/>
              <a:buNone/>
              <a:defRPr sz="3000"/>
            </a:lvl6pPr>
            <a:lvl7pPr algn="l" lvl="6">
              <a:lnSpc>
                <a:spcPct val="100000"/>
              </a:lnSpc>
              <a:spcBef>
                <a:spcPts val="0"/>
              </a:spcBef>
              <a:spcAft>
                <a:spcPts val="0"/>
              </a:spcAft>
              <a:buSzPts val="3000"/>
              <a:buNone/>
              <a:defRPr sz="3000"/>
            </a:lvl7pPr>
            <a:lvl8pPr algn="l" lvl="7">
              <a:lnSpc>
                <a:spcPct val="100000"/>
              </a:lnSpc>
              <a:spcBef>
                <a:spcPts val="0"/>
              </a:spcBef>
              <a:spcAft>
                <a:spcPts val="0"/>
              </a:spcAft>
              <a:buSzPts val="3000"/>
              <a:buNone/>
              <a:defRPr sz="3000"/>
            </a:lvl8pPr>
            <a:lvl9pPr algn="l" lvl="8">
              <a:lnSpc>
                <a:spcPct val="100000"/>
              </a:lnSpc>
              <a:spcBef>
                <a:spcPts val="0"/>
              </a:spcBef>
              <a:spcAft>
                <a:spcPts val="0"/>
              </a:spcAft>
              <a:buSzPts val="3000"/>
              <a:buNone/>
              <a:defRPr sz="3000"/>
            </a:lvl9pPr>
          </a:lstStyle>
          <a:p/>
        </p:txBody>
      </p:sp>
      <p:sp>
        <p:nvSpPr>
          <p:cNvPr id="1048612" name="Google Shape;27;p18"/>
          <p:cNvSpPr txBox="1"/>
          <p:nvPr>
            <p:ph type="body" idx="1"/>
          </p:nvPr>
        </p:nvSpPr>
        <p:spPr>
          <a:xfrm>
            <a:off x="819150" y="1990725"/>
            <a:ext cx="3686100" cy="2448000"/>
          </a:xfrm>
          <a:prstGeom prst="rect"/>
          <a:noFill/>
          <a:ln>
            <a:noFill/>
          </a:ln>
        </p:spPr>
        <p:txBody>
          <a:bodyPr anchor="t" anchorCtr="0" bIns="91425" lIns="91425" rIns="91425" spcFirstLastPara="1" tIns="91425" wrap="square">
            <a:noAutofit/>
          </a:bodyPr>
          <a:lstStyle>
            <a:lvl1pPr algn="l" indent="-311150" lvl="0" marL="457200">
              <a:lnSpc>
                <a:spcPct val="115000"/>
              </a:lnSpc>
              <a:spcBef>
                <a:spcPts val="0"/>
              </a:spcBef>
              <a:spcAft>
                <a:spcPts val="0"/>
              </a:spcAft>
              <a:buSzPts val="1300"/>
              <a:buChar char="●"/>
            </a:lvl1pPr>
            <a:lvl2pPr algn="l" indent="-298450" lvl="1" marL="914400">
              <a:lnSpc>
                <a:spcPct val="115000"/>
              </a:lnSpc>
              <a:spcBef>
                <a:spcPts val="1600"/>
              </a:spcBef>
              <a:spcAft>
                <a:spcPts val="0"/>
              </a:spcAft>
              <a:buSzPts val="1100"/>
              <a:buChar char="○"/>
            </a:lvl2pPr>
            <a:lvl3pPr algn="l" indent="-298450" lvl="2" marL="1371600">
              <a:lnSpc>
                <a:spcPct val="115000"/>
              </a:lnSpc>
              <a:spcBef>
                <a:spcPts val="1600"/>
              </a:spcBef>
              <a:spcAft>
                <a:spcPts val="0"/>
              </a:spcAft>
              <a:buSzPts val="1100"/>
              <a:buChar char="■"/>
            </a:lvl3pPr>
            <a:lvl4pPr algn="l" indent="-298450" lvl="3" marL="1828800">
              <a:lnSpc>
                <a:spcPct val="115000"/>
              </a:lnSpc>
              <a:spcBef>
                <a:spcPts val="1600"/>
              </a:spcBef>
              <a:spcAft>
                <a:spcPts val="0"/>
              </a:spcAft>
              <a:buSzPts val="1100"/>
              <a:buChar char="●"/>
            </a:lvl4pPr>
            <a:lvl5pPr algn="l" indent="-298450" lvl="4" marL="2286000">
              <a:lnSpc>
                <a:spcPct val="115000"/>
              </a:lnSpc>
              <a:spcBef>
                <a:spcPts val="1600"/>
              </a:spcBef>
              <a:spcAft>
                <a:spcPts val="0"/>
              </a:spcAft>
              <a:buSzPts val="1100"/>
              <a:buChar char="○"/>
            </a:lvl5pPr>
            <a:lvl6pPr algn="l" indent="-298450" lvl="5" marL="2743200">
              <a:lnSpc>
                <a:spcPct val="115000"/>
              </a:lnSpc>
              <a:spcBef>
                <a:spcPts val="1600"/>
              </a:spcBef>
              <a:spcAft>
                <a:spcPts val="0"/>
              </a:spcAft>
              <a:buSzPts val="1100"/>
              <a:buChar char="■"/>
            </a:lvl6pPr>
            <a:lvl7pPr algn="l" indent="-298450" lvl="6" marL="3200400">
              <a:lnSpc>
                <a:spcPct val="115000"/>
              </a:lnSpc>
              <a:spcBef>
                <a:spcPts val="1600"/>
              </a:spcBef>
              <a:spcAft>
                <a:spcPts val="0"/>
              </a:spcAft>
              <a:buSzPts val="1100"/>
              <a:buChar char="●"/>
            </a:lvl7pPr>
            <a:lvl8pPr algn="l" indent="-298450" lvl="7" marL="3657600">
              <a:lnSpc>
                <a:spcPct val="115000"/>
              </a:lnSpc>
              <a:spcBef>
                <a:spcPts val="1600"/>
              </a:spcBef>
              <a:spcAft>
                <a:spcPts val="0"/>
              </a:spcAft>
              <a:buSzPts val="1100"/>
              <a:buChar char="○"/>
            </a:lvl8pPr>
            <a:lvl9pPr algn="l" indent="-298450" lvl="8" marL="4114800">
              <a:lnSpc>
                <a:spcPct val="115000"/>
              </a:lnSpc>
              <a:spcBef>
                <a:spcPts val="1600"/>
              </a:spcBef>
              <a:spcAft>
                <a:spcPts val="1600"/>
              </a:spcAft>
              <a:buSzPts val="1100"/>
              <a:buChar char="■"/>
            </a:lvl9pPr>
          </a:lstStyle>
          <a:p/>
        </p:txBody>
      </p:sp>
      <p:sp>
        <p:nvSpPr>
          <p:cNvPr id="1048613" name="Google Shape;28;p18"/>
          <p:cNvSpPr txBox="1"/>
          <p:nvPr>
            <p:ph type="body" idx="2"/>
          </p:nvPr>
        </p:nvSpPr>
        <p:spPr>
          <a:xfrm>
            <a:off x="4638675" y="1990725"/>
            <a:ext cx="3686100" cy="2448000"/>
          </a:xfrm>
          <a:prstGeom prst="rect"/>
          <a:noFill/>
          <a:ln>
            <a:noFill/>
          </a:ln>
        </p:spPr>
        <p:txBody>
          <a:bodyPr anchor="t" anchorCtr="0" bIns="91425" lIns="91425" rIns="91425" spcFirstLastPara="1" tIns="91425" wrap="square">
            <a:noAutofit/>
          </a:bodyPr>
          <a:lstStyle>
            <a:lvl1pPr algn="l" indent="-311150" lvl="0" marL="457200">
              <a:lnSpc>
                <a:spcPct val="115000"/>
              </a:lnSpc>
              <a:spcBef>
                <a:spcPts val="0"/>
              </a:spcBef>
              <a:spcAft>
                <a:spcPts val="0"/>
              </a:spcAft>
              <a:buSzPts val="1300"/>
              <a:buChar char="●"/>
            </a:lvl1pPr>
            <a:lvl2pPr algn="l" indent="-298450" lvl="1" marL="914400">
              <a:lnSpc>
                <a:spcPct val="115000"/>
              </a:lnSpc>
              <a:spcBef>
                <a:spcPts val="1600"/>
              </a:spcBef>
              <a:spcAft>
                <a:spcPts val="0"/>
              </a:spcAft>
              <a:buSzPts val="1100"/>
              <a:buChar char="○"/>
            </a:lvl2pPr>
            <a:lvl3pPr algn="l" indent="-298450" lvl="2" marL="1371600">
              <a:lnSpc>
                <a:spcPct val="115000"/>
              </a:lnSpc>
              <a:spcBef>
                <a:spcPts val="1600"/>
              </a:spcBef>
              <a:spcAft>
                <a:spcPts val="0"/>
              </a:spcAft>
              <a:buSzPts val="1100"/>
              <a:buChar char="■"/>
            </a:lvl3pPr>
            <a:lvl4pPr algn="l" indent="-298450" lvl="3" marL="1828800">
              <a:lnSpc>
                <a:spcPct val="115000"/>
              </a:lnSpc>
              <a:spcBef>
                <a:spcPts val="1600"/>
              </a:spcBef>
              <a:spcAft>
                <a:spcPts val="0"/>
              </a:spcAft>
              <a:buSzPts val="1100"/>
              <a:buChar char="●"/>
            </a:lvl4pPr>
            <a:lvl5pPr algn="l" indent="-298450" lvl="4" marL="2286000">
              <a:lnSpc>
                <a:spcPct val="115000"/>
              </a:lnSpc>
              <a:spcBef>
                <a:spcPts val="1600"/>
              </a:spcBef>
              <a:spcAft>
                <a:spcPts val="0"/>
              </a:spcAft>
              <a:buSzPts val="1100"/>
              <a:buChar char="○"/>
            </a:lvl5pPr>
            <a:lvl6pPr algn="l" indent="-298450" lvl="5" marL="2743200">
              <a:lnSpc>
                <a:spcPct val="115000"/>
              </a:lnSpc>
              <a:spcBef>
                <a:spcPts val="1600"/>
              </a:spcBef>
              <a:spcAft>
                <a:spcPts val="0"/>
              </a:spcAft>
              <a:buSzPts val="1100"/>
              <a:buChar char="■"/>
            </a:lvl6pPr>
            <a:lvl7pPr algn="l" indent="-298450" lvl="6" marL="3200400">
              <a:lnSpc>
                <a:spcPct val="115000"/>
              </a:lnSpc>
              <a:spcBef>
                <a:spcPts val="1600"/>
              </a:spcBef>
              <a:spcAft>
                <a:spcPts val="0"/>
              </a:spcAft>
              <a:buSzPts val="1100"/>
              <a:buChar char="●"/>
            </a:lvl7pPr>
            <a:lvl8pPr algn="l" indent="-298450" lvl="7" marL="3657600">
              <a:lnSpc>
                <a:spcPct val="115000"/>
              </a:lnSpc>
              <a:spcBef>
                <a:spcPts val="1600"/>
              </a:spcBef>
              <a:spcAft>
                <a:spcPts val="0"/>
              </a:spcAft>
              <a:buSzPts val="1100"/>
              <a:buChar char="○"/>
            </a:lvl8pPr>
            <a:lvl9pPr algn="l" indent="-298450" lvl="8" marL="4114800">
              <a:lnSpc>
                <a:spcPct val="115000"/>
              </a:lnSpc>
              <a:spcBef>
                <a:spcPts val="1600"/>
              </a:spcBef>
              <a:spcAft>
                <a:spcPts val="1600"/>
              </a:spcAft>
              <a:buSzPts val="1100"/>
              <a:buChar char="■"/>
            </a:lvl9pPr>
          </a:lstStyle>
          <a:p/>
        </p:txBody>
      </p:sp>
      <p:sp>
        <p:nvSpPr>
          <p:cNvPr id="1048614" name="Google Shape;29;p18"/>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p:bgPr>
    </p:bg>
    <p:spTree>
      <p:nvGrpSpPr>
        <p:cNvPr id="32" name="Shape 30"/>
        <p:cNvGrpSpPr/>
        <p:nvPr/>
      </p:nvGrpSpPr>
      <p:grpSpPr>
        <a:xfrm>
          <a:off x="0" y="0"/>
          <a:ext cx="0" cy="0"/>
          <a:chOff x="0" y="0"/>
          <a:chExt cx="0" cy="0"/>
        </a:xfrm>
      </p:grpSpPr>
      <p:sp>
        <p:nvSpPr>
          <p:cNvPr id="1048589" name="Google Shape;31;p19"/>
          <p:cNvSpPr/>
          <p:nvPr/>
        </p:nvSpPr>
        <p:spPr>
          <a:xfrm flipH="1">
            <a:off x="3582600" y="1550700"/>
            <a:ext cx="5561400" cy="3592800"/>
          </a:xfrm>
          <a:prstGeom prst="rtTriangle"/>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590" name="Google Shape;32;p19"/>
          <p:cNvSpPr/>
          <p:nvPr/>
        </p:nvSpPr>
        <p:spPr>
          <a:xfrm>
            <a:off x="31" y="2824500"/>
            <a:ext cx="7370400" cy="2319000"/>
          </a:xfrm>
          <a:prstGeom prst="rtTriangle"/>
          <a:solidFill>
            <a:schemeClr val="accent3"/>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591" name="Google Shape;33;p19"/>
          <p:cNvSpPr/>
          <p:nvPr/>
        </p:nvSpPr>
        <p:spPr>
          <a:xfrm>
            <a:off x="203225" y="206250"/>
            <a:ext cx="8737500" cy="4731000"/>
          </a:xfrm>
          <a:prstGeom prst="rect"/>
          <a:solidFill>
            <a:schemeClr val="dk1"/>
          </a:solidFill>
          <a:ln>
            <a:noFill/>
          </a:ln>
          <a:effectLst>
            <a:outerShdw algn="ctr" blurRad="228600" rotWithShape="0" sx="101000" sy="101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592" name="Google Shape;34;p19"/>
          <p:cNvSpPr txBox="1"/>
          <p:nvPr>
            <p:ph type="title"/>
          </p:nvPr>
        </p:nvSpPr>
        <p:spPr>
          <a:xfrm>
            <a:off x="819150" y="845600"/>
            <a:ext cx="7505700" cy="9546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3000"/>
              <a:buNone/>
              <a:defRPr sz="3000"/>
            </a:lvl1pPr>
            <a:lvl2pPr algn="l" lvl="1">
              <a:lnSpc>
                <a:spcPct val="100000"/>
              </a:lnSpc>
              <a:spcBef>
                <a:spcPts val="0"/>
              </a:spcBef>
              <a:spcAft>
                <a:spcPts val="0"/>
              </a:spcAft>
              <a:buSzPts val="3000"/>
              <a:buNone/>
              <a:defRPr sz="3000"/>
            </a:lvl2pPr>
            <a:lvl3pPr algn="l" lvl="2">
              <a:lnSpc>
                <a:spcPct val="100000"/>
              </a:lnSpc>
              <a:spcBef>
                <a:spcPts val="0"/>
              </a:spcBef>
              <a:spcAft>
                <a:spcPts val="0"/>
              </a:spcAft>
              <a:buSzPts val="3000"/>
              <a:buNone/>
              <a:defRPr sz="3000"/>
            </a:lvl3pPr>
            <a:lvl4pPr algn="l" lvl="3">
              <a:lnSpc>
                <a:spcPct val="100000"/>
              </a:lnSpc>
              <a:spcBef>
                <a:spcPts val="0"/>
              </a:spcBef>
              <a:spcAft>
                <a:spcPts val="0"/>
              </a:spcAft>
              <a:buSzPts val="3000"/>
              <a:buNone/>
              <a:defRPr sz="3000"/>
            </a:lvl4pPr>
            <a:lvl5pPr algn="l" lvl="4">
              <a:lnSpc>
                <a:spcPct val="100000"/>
              </a:lnSpc>
              <a:spcBef>
                <a:spcPts val="0"/>
              </a:spcBef>
              <a:spcAft>
                <a:spcPts val="0"/>
              </a:spcAft>
              <a:buSzPts val="3000"/>
              <a:buNone/>
              <a:defRPr sz="3000"/>
            </a:lvl5pPr>
            <a:lvl6pPr algn="l" lvl="5">
              <a:lnSpc>
                <a:spcPct val="100000"/>
              </a:lnSpc>
              <a:spcBef>
                <a:spcPts val="0"/>
              </a:spcBef>
              <a:spcAft>
                <a:spcPts val="0"/>
              </a:spcAft>
              <a:buSzPts val="3000"/>
              <a:buNone/>
              <a:defRPr sz="3000"/>
            </a:lvl6pPr>
            <a:lvl7pPr algn="l" lvl="6">
              <a:lnSpc>
                <a:spcPct val="100000"/>
              </a:lnSpc>
              <a:spcBef>
                <a:spcPts val="0"/>
              </a:spcBef>
              <a:spcAft>
                <a:spcPts val="0"/>
              </a:spcAft>
              <a:buSzPts val="3000"/>
              <a:buNone/>
              <a:defRPr sz="3000"/>
            </a:lvl7pPr>
            <a:lvl8pPr algn="l" lvl="7">
              <a:lnSpc>
                <a:spcPct val="100000"/>
              </a:lnSpc>
              <a:spcBef>
                <a:spcPts val="0"/>
              </a:spcBef>
              <a:spcAft>
                <a:spcPts val="0"/>
              </a:spcAft>
              <a:buSzPts val="3000"/>
              <a:buNone/>
              <a:defRPr sz="3000"/>
            </a:lvl8pPr>
            <a:lvl9pPr algn="l" lvl="8">
              <a:lnSpc>
                <a:spcPct val="100000"/>
              </a:lnSpc>
              <a:spcBef>
                <a:spcPts val="0"/>
              </a:spcBef>
              <a:spcAft>
                <a:spcPts val="0"/>
              </a:spcAft>
              <a:buSzPts val="3000"/>
              <a:buNone/>
              <a:defRPr sz="3000"/>
            </a:lvl9pPr>
          </a:lstStyle>
          <a:p/>
        </p:txBody>
      </p:sp>
      <p:sp>
        <p:nvSpPr>
          <p:cNvPr id="1048593" name="Google Shape;35;p19"/>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p:bgPr>
    </p:bg>
    <p:spTree>
      <p:nvGrpSpPr>
        <p:cNvPr id="36" name="Shape 36"/>
        <p:cNvGrpSpPr/>
        <p:nvPr/>
      </p:nvGrpSpPr>
      <p:grpSpPr>
        <a:xfrm>
          <a:off x="0" y="0"/>
          <a:ext cx="0" cy="0"/>
          <a:chOff x="0" y="0"/>
          <a:chExt cx="0" cy="0"/>
        </a:xfrm>
      </p:grpSpPr>
      <p:sp>
        <p:nvSpPr>
          <p:cNvPr id="1048597" name="Google Shape;37;p20"/>
          <p:cNvSpPr/>
          <p:nvPr/>
        </p:nvSpPr>
        <p:spPr>
          <a:xfrm flipH="1">
            <a:off x="3582600" y="1550700"/>
            <a:ext cx="5561400" cy="3592800"/>
          </a:xfrm>
          <a:prstGeom prst="rtTriangle"/>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598" name="Google Shape;38;p20"/>
          <p:cNvSpPr/>
          <p:nvPr/>
        </p:nvSpPr>
        <p:spPr>
          <a:xfrm>
            <a:off x="31" y="2824500"/>
            <a:ext cx="7370400" cy="2319000"/>
          </a:xfrm>
          <a:prstGeom prst="rtTriangle"/>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599" name="Google Shape;39;p20"/>
          <p:cNvSpPr/>
          <p:nvPr/>
        </p:nvSpPr>
        <p:spPr>
          <a:xfrm>
            <a:off x="203225" y="206250"/>
            <a:ext cx="8737500" cy="4731000"/>
          </a:xfrm>
          <a:prstGeom prst="rect"/>
          <a:solidFill>
            <a:schemeClr val="dk1"/>
          </a:solidFill>
          <a:ln>
            <a:noFill/>
          </a:ln>
          <a:effectLst>
            <a:outerShdw algn="ctr" blurRad="228600" rotWithShape="0" sx="101000" sy="101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00" name="Google Shape;40;p20"/>
          <p:cNvSpPr txBox="1"/>
          <p:nvPr>
            <p:ph type="title"/>
          </p:nvPr>
        </p:nvSpPr>
        <p:spPr>
          <a:xfrm>
            <a:off x="819150" y="845600"/>
            <a:ext cx="3709200" cy="13830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3000"/>
              <a:buNone/>
              <a:defRPr sz="3000"/>
            </a:lvl1pPr>
            <a:lvl2pPr algn="l" lvl="1">
              <a:lnSpc>
                <a:spcPct val="100000"/>
              </a:lnSpc>
              <a:spcBef>
                <a:spcPts val="0"/>
              </a:spcBef>
              <a:spcAft>
                <a:spcPts val="0"/>
              </a:spcAft>
              <a:buSzPts val="3000"/>
              <a:buNone/>
              <a:defRPr sz="3000"/>
            </a:lvl2pPr>
            <a:lvl3pPr algn="l" lvl="2">
              <a:lnSpc>
                <a:spcPct val="100000"/>
              </a:lnSpc>
              <a:spcBef>
                <a:spcPts val="0"/>
              </a:spcBef>
              <a:spcAft>
                <a:spcPts val="0"/>
              </a:spcAft>
              <a:buSzPts val="3000"/>
              <a:buNone/>
              <a:defRPr sz="3000"/>
            </a:lvl3pPr>
            <a:lvl4pPr algn="l" lvl="3">
              <a:lnSpc>
                <a:spcPct val="100000"/>
              </a:lnSpc>
              <a:spcBef>
                <a:spcPts val="0"/>
              </a:spcBef>
              <a:spcAft>
                <a:spcPts val="0"/>
              </a:spcAft>
              <a:buSzPts val="3000"/>
              <a:buNone/>
              <a:defRPr sz="3000"/>
            </a:lvl4pPr>
            <a:lvl5pPr algn="l" lvl="4">
              <a:lnSpc>
                <a:spcPct val="100000"/>
              </a:lnSpc>
              <a:spcBef>
                <a:spcPts val="0"/>
              </a:spcBef>
              <a:spcAft>
                <a:spcPts val="0"/>
              </a:spcAft>
              <a:buSzPts val="3000"/>
              <a:buNone/>
              <a:defRPr sz="3000"/>
            </a:lvl5pPr>
            <a:lvl6pPr algn="l" lvl="5">
              <a:lnSpc>
                <a:spcPct val="100000"/>
              </a:lnSpc>
              <a:spcBef>
                <a:spcPts val="0"/>
              </a:spcBef>
              <a:spcAft>
                <a:spcPts val="0"/>
              </a:spcAft>
              <a:buSzPts val="3000"/>
              <a:buNone/>
              <a:defRPr sz="3000"/>
            </a:lvl6pPr>
            <a:lvl7pPr algn="l" lvl="6">
              <a:lnSpc>
                <a:spcPct val="100000"/>
              </a:lnSpc>
              <a:spcBef>
                <a:spcPts val="0"/>
              </a:spcBef>
              <a:spcAft>
                <a:spcPts val="0"/>
              </a:spcAft>
              <a:buSzPts val="3000"/>
              <a:buNone/>
              <a:defRPr sz="3000"/>
            </a:lvl7pPr>
            <a:lvl8pPr algn="l" lvl="7">
              <a:lnSpc>
                <a:spcPct val="100000"/>
              </a:lnSpc>
              <a:spcBef>
                <a:spcPts val="0"/>
              </a:spcBef>
              <a:spcAft>
                <a:spcPts val="0"/>
              </a:spcAft>
              <a:buSzPts val="3000"/>
              <a:buNone/>
              <a:defRPr sz="3000"/>
            </a:lvl8pPr>
            <a:lvl9pPr algn="l" lvl="8">
              <a:lnSpc>
                <a:spcPct val="100000"/>
              </a:lnSpc>
              <a:spcBef>
                <a:spcPts val="0"/>
              </a:spcBef>
              <a:spcAft>
                <a:spcPts val="0"/>
              </a:spcAft>
              <a:buSzPts val="3000"/>
              <a:buNone/>
              <a:defRPr sz="3000"/>
            </a:lvl9pPr>
          </a:lstStyle>
          <a:p/>
        </p:txBody>
      </p:sp>
      <p:sp>
        <p:nvSpPr>
          <p:cNvPr id="1048601" name="Google Shape;41;p20"/>
          <p:cNvSpPr txBox="1"/>
          <p:nvPr>
            <p:ph type="body" idx="1"/>
          </p:nvPr>
        </p:nvSpPr>
        <p:spPr>
          <a:xfrm>
            <a:off x="830700" y="2319050"/>
            <a:ext cx="3709200" cy="2119800"/>
          </a:xfrm>
          <a:prstGeom prst="rect"/>
          <a:noFill/>
          <a:ln>
            <a:noFill/>
          </a:ln>
        </p:spPr>
        <p:txBody>
          <a:bodyPr anchor="t" anchorCtr="0" bIns="91425" lIns="91425" rIns="91425" spcFirstLastPara="1" tIns="91425" wrap="square">
            <a:noAutofit/>
          </a:bodyPr>
          <a:lstStyle>
            <a:lvl1pPr algn="l" indent="-311150" lvl="0" marL="457200">
              <a:lnSpc>
                <a:spcPct val="115000"/>
              </a:lnSpc>
              <a:spcBef>
                <a:spcPts val="0"/>
              </a:spcBef>
              <a:spcAft>
                <a:spcPts val="0"/>
              </a:spcAft>
              <a:buSzPts val="1300"/>
              <a:buChar char="●"/>
            </a:lvl1pPr>
            <a:lvl2pPr algn="l" indent="-298450" lvl="1" marL="914400">
              <a:lnSpc>
                <a:spcPct val="115000"/>
              </a:lnSpc>
              <a:spcBef>
                <a:spcPts val="1600"/>
              </a:spcBef>
              <a:spcAft>
                <a:spcPts val="0"/>
              </a:spcAft>
              <a:buSzPts val="1100"/>
              <a:buChar char="○"/>
            </a:lvl2pPr>
            <a:lvl3pPr algn="l" indent="-298450" lvl="2" marL="1371600">
              <a:lnSpc>
                <a:spcPct val="115000"/>
              </a:lnSpc>
              <a:spcBef>
                <a:spcPts val="1600"/>
              </a:spcBef>
              <a:spcAft>
                <a:spcPts val="0"/>
              </a:spcAft>
              <a:buSzPts val="1100"/>
              <a:buChar char="■"/>
            </a:lvl3pPr>
            <a:lvl4pPr algn="l" indent="-298450" lvl="3" marL="1828800">
              <a:lnSpc>
                <a:spcPct val="115000"/>
              </a:lnSpc>
              <a:spcBef>
                <a:spcPts val="1600"/>
              </a:spcBef>
              <a:spcAft>
                <a:spcPts val="0"/>
              </a:spcAft>
              <a:buSzPts val="1100"/>
              <a:buChar char="●"/>
            </a:lvl4pPr>
            <a:lvl5pPr algn="l" indent="-298450" lvl="4" marL="2286000">
              <a:lnSpc>
                <a:spcPct val="115000"/>
              </a:lnSpc>
              <a:spcBef>
                <a:spcPts val="1600"/>
              </a:spcBef>
              <a:spcAft>
                <a:spcPts val="0"/>
              </a:spcAft>
              <a:buSzPts val="1100"/>
              <a:buChar char="○"/>
            </a:lvl5pPr>
            <a:lvl6pPr algn="l" indent="-298450" lvl="5" marL="2743200">
              <a:lnSpc>
                <a:spcPct val="115000"/>
              </a:lnSpc>
              <a:spcBef>
                <a:spcPts val="1600"/>
              </a:spcBef>
              <a:spcAft>
                <a:spcPts val="0"/>
              </a:spcAft>
              <a:buSzPts val="1100"/>
              <a:buChar char="■"/>
            </a:lvl6pPr>
            <a:lvl7pPr algn="l" indent="-298450" lvl="6" marL="3200400">
              <a:lnSpc>
                <a:spcPct val="115000"/>
              </a:lnSpc>
              <a:spcBef>
                <a:spcPts val="1600"/>
              </a:spcBef>
              <a:spcAft>
                <a:spcPts val="0"/>
              </a:spcAft>
              <a:buSzPts val="1100"/>
              <a:buChar char="●"/>
            </a:lvl7pPr>
            <a:lvl8pPr algn="l" indent="-298450" lvl="7" marL="3657600">
              <a:lnSpc>
                <a:spcPct val="115000"/>
              </a:lnSpc>
              <a:spcBef>
                <a:spcPts val="1600"/>
              </a:spcBef>
              <a:spcAft>
                <a:spcPts val="0"/>
              </a:spcAft>
              <a:buSzPts val="1100"/>
              <a:buChar char="○"/>
            </a:lvl8pPr>
            <a:lvl9pPr algn="l" indent="-298450" lvl="8" marL="4114800">
              <a:lnSpc>
                <a:spcPct val="115000"/>
              </a:lnSpc>
              <a:spcBef>
                <a:spcPts val="1600"/>
              </a:spcBef>
              <a:spcAft>
                <a:spcPts val="1600"/>
              </a:spcAft>
              <a:buSzPts val="1100"/>
              <a:buChar char="■"/>
            </a:lvl9pPr>
          </a:lstStyle>
          <a:p/>
        </p:txBody>
      </p:sp>
      <p:sp>
        <p:nvSpPr>
          <p:cNvPr id="1048602" name="Google Shape;42;p20"/>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p:bgPr>
    </p:bg>
    <p:spTree>
      <p:nvGrpSpPr>
        <p:cNvPr id="73" name="Shape 43"/>
        <p:cNvGrpSpPr/>
        <p:nvPr/>
      </p:nvGrpSpPr>
      <p:grpSpPr>
        <a:xfrm>
          <a:off x="0" y="0"/>
          <a:ext cx="0" cy="0"/>
          <a:chOff x="0" y="0"/>
          <a:chExt cx="0" cy="0"/>
        </a:xfrm>
      </p:grpSpPr>
      <p:sp>
        <p:nvSpPr>
          <p:cNvPr id="1048672" name="Google Shape;44;p16"/>
          <p:cNvSpPr/>
          <p:nvPr/>
        </p:nvSpPr>
        <p:spPr>
          <a:xfrm>
            <a:off x="31" y="2824500"/>
            <a:ext cx="7370400" cy="2319000"/>
          </a:xfrm>
          <a:prstGeom prst="rtTriangle"/>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73" name="Google Shape;45;p16"/>
          <p:cNvSpPr/>
          <p:nvPr/>
        </p:nvSpPr>
        <p:spPr>
          <a:xfrm flipH="1">
            <a:off x="3582600" y="1550700"/>
            <a:ext cx="5561400" cy="3592800"/>
          </a:xfrm>
          <a:prstGeom prst="rtTriangle"/>
          <a:solidFill>
            <a:schemeClr val="accent3"/>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74" name="Google Shape;46;p16"/>
          <p:cNvSpPr/>
          <p:nvPr/>
        </p:nvSpPr>
        <p:spPr>
          <a:xfrm rot="10800000">
            <a:off x="5058905" y="0"/>
            <a:ext cx="4085100" cy="2052600"/>
          </a:xfrm>
          <a:prstGeom prst="rtTriangle"/>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75" name="Google Shape;47;p16"/>
          <p:cNvSpPr/>
          <p:nvPr/>
        </p:nvSpPr>
        <p:spPr>
          <a:xfrm>
            <a:off x="203275" y="206250"/>
            <a:ext cx="8737500" cy="4731000"/>
          </a:xfrm>
          <a:prstGeom prst="rect"/>
          <a:solidFill>
            <a:schemeClr val="dk1"/>
          </a:solidFill>
          <a:ln>
            <a:noFill/>
          </a:ln>
          <a:effectLst>
            <a:outerShdw algn="ctr" blurRad="228600" rotWithShape="0" sx="101000" sy="101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nvGrpSpPr>
          <p:cNvPr id="74" name="Google Shape;48;p16"/>
          <p:cNvGrpSpPr/>
          <p:nvPr/>
        </p:nvGrpSpPr>
        <p:grpSpPr>
          <a:xfrm>
            <a:off x="255200" y="592"/>
            <a:ext cx="2250363" cy="1044300"/>
            <a:chOff x="255200" y="592"/>
            <a:chExt cx="2250363" cy="1044300"/>
          </a:xfrm>
        </p:grpSpPr>
        <p:sp>
          <p:nvSpPr>
            <p:cNvPr id="1048676" name="Google Shape;49;p16"/>
            <p:cNvSpPr/>
            <p:nvPr/>
          </p:nvSpPr>
          <p:spPr>
            <a:xfrm>
              <a:off x="764063" y="592"/>
              <a:ext cx="1741500" cy="1044300"/>
            </a:xfrm>
            <a:prstGeom prst="parallelogram">
              <a:avLst>
                <a:gd name="adj" fmla="val 153193"/>
              </a:avLst>
            </a:prstGeom>
            <a:solidFill>
              <a:schemeClr val="dk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77" name="Google Shape;50;p16"/>
            <p:cNvSpPr/>
            <p:nvPr/>
          </p:nvSpPr>
          <p:spPr>
            <a:xfrm>
              <a:off x="509632" y="592"/>
              <a:ext cx="1741500" cy="1044300"/>
            </a:xfrm>
            <a:prstGeom prst="parallelogram">
              <a:avLst>
                <a:gd name="adj" fmla="val 153193"/>
              </a:avLst>
            </a:prstGeom>
            <a:solidFill>
              <a:schemeClr val="dk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78" name="Google Shape;51;p16"/>
            <p:cNvSpPr/>
            <p:nvPr/>
          </p:nvSpPr>
          <p:spPr>
            <a:xfrm>
              <a:off x="255200" y="592"/>
              <a:ext cx="1741500" cy="1044300"/>
            </a:xfrm>
            <a:prstGeom prst="parallelogram">
              <a:avLst>
                <a:gd name="adj" fmla="val 153193"/>
              </a:avLst>
            </a:prstGeom>
            <a:solidFill>
              <a:schemeClr val="dk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grpSp>
        <p:nvGrpSpPr>
          <p:cNvPr id="75" name="Google Shape;52;p16"/>
          <p:cNvGrpSpPr/>
          <p:nvPr/>
        </p:nvGrpSpPr>
        <p:grpSpPr>
          <a:xfrm>
            <a:off x="905395" y="592"/>
            <a:ext cx="2250363" cy="1044300"/>
            <a:chOff x="905395" y="592"/>
            <a:chExt cx="2250363" cy="1044300"/>
          </a:xfrm>
        </p:grpSpPr>
        <p:sp>
          <p:nvSpPr>
            <p:cNvPr id="1048679" name="Google Shape;53;p16"/>
            <p:cNvSpPr/>
            <p:nvPr/>
          </p:nvSpPr>
          <p:spPr>
            <a:xfrm>
              <a:off x="1414258" y="592"/>
              <a:ext cx="1741500" cy="1044300"/>
            </a:xfrm>
            <a:prstGeom prst="parallelogram">
              <a:avLst>
                <a:gd name="adj" fmla="val 153193"/>
              </a:avLst>
            </a:prstGeom>
            <a:solidFill>
              <a:schemeClr val="accent6"/>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80" name="Google Shape;54;p16"/>
            <p:cNvSpPr/>
            <p:nvPr/>
          </p:nvSpPr>
          <p:spPr>
            <a:xfrm>
              <a:off x="1159826" y="592"/>
              <a:ext cx="1741500" cy="1044300"/>
            </a:xfrm>
            <a:prstGeom prst="parallelogram">
              <a:avLst>
                <a:gd name="adj" fmla="val 153193"/>
              </a:avLst>
            </a:prstGeom>
            <a:solidFill>
              <a:schemeClr val="accent6"/>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81" name="Google Shape;55;p16"/>
            <p:cNvSpPr/>
            <p:nvPr/>
          </p:nvSpPr>
          <p:spPr>
            <a:xfrm>
              <a:off x="905395" y="592"/>
              <a:ext cx="1741500" cy="1044300"/>
            </a:xfrm>
            <a:prstGeom prst="parallelogram">
              <a:avLst>
                <a:gd name="adj" fmla="val 153193"/>
              </a:avLst>
            </a:prstGeom>
            <a:solidFill>
              <a:schemeClr val="accent6"/>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grpSp>
        <p:nvGrpSpPr>
          <p:cNvPr id="76" name="Google Shape;56;p16"/>
          <p:cNvGrpSpPr/>
          <p:nvPr/>
        </p:nvGrpSpPr>
        <p:grpSpPr>
          <a:xfrm>
            <a:off x="7057468" y="5088"/>
            <a:ext cx="1851282" cy="752108"/>
            <a:chOff x="6917201" y="0"/>
            <a:chExt cx="2227777" cy="863400"/>
          </a:xfrm>
        </p:grpSpPr>
        <p:sp>
          <p:nvSpPr>
            <p:cNvPr id="1048682" name="Google Shape;57;p16"/>
            <p:cNvSpPr/>
            <p:nvPr/>
          </p:nvSpPr>
          <p:spPr>
            <a:xfrm>
              <a:off x="7641677" y="0"/>
              <a:ext cx="1503300" cy="863400"/>
            </a:xfrm>
            <a:prstGeom prst="parallelogram">
              <a:avLst>
                <a:gd name="adj" fmla="val 158024"/>
              </a:avLst>
            </a:prstGeom>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83" name="Google Shape;58;p16"/>
            <p:cNvSpPr/>
            <p:nvPr/>
          </p:nvSpPr>
          <p:spPr>
            <a:xfrm>
              <a:off x="7279439" y="0"/>
              <a:ext cx="1503300" cy="863400"/>
            </a:xfrm>
            <a:prstGeom prst="parallelogram">
              <a:avLst>
                <a:gd name="adj" fmla="val 158024"/>
              </a:avLst>
            </a:prstGeom>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84" name="Google Shape;59;p16"/>
            <p:cNvSpPr/>
            <p:nvPr/>
          </p:nvSpPr>
          <p:spPr>
            <a:xfrm>
              <a:off x="6917201" y="0"/>
              <a:ext cx="1503300" cy="863400"/>
            </a:xfrm>
            <a:prstGeom prst="parallelogram">
              <a:avLst>
                <a:gd name="adj" fmla="val 158024"/>
              </a:avLst>
            </a:prstGeom>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grpSp>
        <p:nvGrpSpPr>
          <p:cNvPr id="77" name="Google Shape;60;p16"/>
          <p:cNvGrpSpPr/>
          <p:nvPr/>
        </p:nvGrpSpPr>
        <p:grpSpPr>
          <a:xfrm>
            <a:off x="6553032" y="4217852"/>
            <a:ext cx="2389068" cy="925737"/>
            <a:chOff x="6917201" y="0"/>
            <a:chExt cx="2227777" cy="863400"/>
          </a:xfrm>
        </p:grpSpPr>
        <p:sp>
          <p:nvSpPr>
            <p:cNvPr id="1048685" name="Google Shape;61;p16"/>
            <p:cNvSpPr/>
            <p:nvPr/>
          </p:nvSpPr>
          <p:spPr>
            <a:xfrm>
              <a:off x="7641677" y="0"/>
              <a:ext cx="1503300" cy="863400"/>
            </a:xfrm>
            <a:prstGeom prst="parallelogram">
              <a:avLst>
                <a:gd name="adj" fmla="val 158024"/>
              </a:avLst>
            </a:prstGeom>
            <a:solidFill>
              <a:schemeClr val="dk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86" name="Google Shape;62;p16"/>
            <p:cNvSpPr/>
            <p:nvPr/>
          </p:nvSpPr>
          <p:spPr>
            <a:xfrm>
              <a:off x="7279439" y="0"/>
              <a:ext cx="1503300" cy="863400"/>
            </a:xfrm>
            <a:prstGeom prst="parallelogram">
              <a:avLst>
                <a:gd name="adj" fmla="val 158024"/>
              </a:avLst>
            </a:prstGeom>
            <a:solidFill>
              <a:schemeClr val="dk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87" name="Google Shape;63;p16"/>
            <p:cNvSpPr/>
            <p:nvPr/>
          </p:nvSpPr>
          <p:spPr>
            <a:xfrm>
              <a:off x="6917201" y="0"/>
              <a:ext cx="1503300" cy="863400"/>
            </a:xfrm>
            <a:prstGeom prst="parallelogram">
              <a:avLst>
                <a:gd name="adj" fmla="val 158024"/>
              </a:avLst>
            </a:prstGeom>
            <a:solidFill>
              <a:schemeClr val="dk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grpSp>
        <p:nvGrpSpPr>
          <p:cNvPr id="78" name="Google Shape;64;p16"/>
          <p:cNvGrpSpPr/>
          <p:nvPr/>
        </p:nvGrpSpPr>
        <p:grpSpPr>
          <a:xfrm>
            <a:off x="199148" y="4055652"/>
            <a:ext cx="2795412" cy="1083308"/>
            <a:chOff x="6917201" y="0"/>
            <a:chExt cx="2227777" cy="863400"/>
          </a:xfrm>
        </p:grpSpPr>
        <p:sp>
          <p:nvSpPr>
            <p:cNvPr id="1048688" name="Google Shape;65;p16"/>
            <p:cNvSpPr/>
            <p:nvPr/>
          </p:nvSpPr>
          <p:spPr>
            <a:xfrm>
              <a:off x="7641677" y="0"/>
              <a:ext cx="1503300" cy="863400"/>
            </a:xfrm>
            <a:prstGeom prst="parallelogram">
              <a:avLst>
                <a:gd name="adj" fmla="val 158024"/>
              </a:avLst>
            </a:prstGeom>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89" name="Google Shape;66;p16"/>
            <p:cNvSpPr/>
            <p:nvPr/>
          </p:nvSpPr>
          <p:spPr>
            <a:xfrm>
              <a:off x="7279439" y="0"/>
              <a:ext cx="1503300" cy="863400"/>
            </a:xfrm>
            <a:prstGeom prst="parallelogram">
              <a:avLst>
                <a:gd name="adj" fmla="val 158024"/>
              </a:avLst>
            </a:prstGeom>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90" name="Google Shape;67;p16"/>
            <p:cNvSpPr/>
            <p:nvPr/>
          </p:nvSpPr>
          <p:spPr>
            <a:xfrm>
              <a:off x="6917201" y="0"/>
              <a:ext cx="1503300" cy="863400"/>
            </a:xfrm>
            <a:prstGeom prst="parallelogram">
              <a:avLst>
                <a:gd name="adj" fmla="val 158024"/>
              </a:avLst>
            </a:prstGeom>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sp>
        <p:nvSpPr>
          <p:cNvPr id="1048691" name="Google Shape;68;p16"/>
          <p:cNvSpPr txBox="1"/>
          <p:nvPr>
            <p:ph type="ctrTitle"/>
          </p:nvPr>
        </p:nvSpPr>
        <p:spPr>
          <a:xfrm>
            <a:off x="1858703" y="1822833"/>
            <a:ext cx="5361300" cy="1448100"/>
          </a:xfrm>
          <a:prstGeom prst="rect"/>
          <a:noFill/>
          <a:ln>
            <a:noFill/>
          </a:ln>
        </p:spPr>
        <p:txBody>
          <a:bodyPr anchor="ctr" anchorCtr="0" bIns="91425" lIns="91425" rIns="91425" spcFirstLastPara="1" tIns="91425" wrap="square">
            <a:noAutofit/>
          </a:bodyPr>
          <a:lstStyle>
            <a:lvl1pPr algn="ctr" lvl="0">
              <a:lnSpc>
                <a:spcPct val="100000"/>
              </a:lnSpc>
              <a:spcBef>
                <a:spcPts val="0"/>
              </a:spcBef>
              <a:spcAft>
                <a:spcPts val="0"/>
              </a:spcAft>
              <a:buSzPts val="3800"/>
              <a:buNone/>
              <a:defRPr sz="3800"/>
            </a:lvl1pPr>
            <a:lvl2pPr algn="ctr" lvl="1">
              <a:lnSpc>
                <a:spcPct val="100000"/>
              </a:lnSpc>
              <a:spcBef>
                <a:spcPts val="0"/>
              </a:spcBef>
              <a:spcAft>
                <a:spcPts val="0"/>
              </a:spcAft>
              <a:buSzPts val="3800"/>
              <a:buNone/>
              <a:defRPr sz="3800"/>
            </a:lvl2pPr>
            <a:lvl3pPr algn="ctr" lvl="2">
              <a:lnSpc>
                <a:spcPct val="100000"/>
              </a:lnSpc>
              <a:spcBef>
                <a:spcPts val="0"/>
              </a:spcBef>
              <a:spcAft>
                <a:spcPts val="0"/>
              </a:spcAft>
              <a:buSzPts val="3800"/>
              <a:buNone/>
              <a:defRPr sz="3800"/>
            </a:lvl3pPr>
            <a:lvl4pPr algn="ctr" lvl="3">
              <a:lnSpc>
                <a:spcPct val="100000"/>
              </a:lnSpc>
              <a:spcBef>
                <a:spcPts val="0"/>
              </a:spcBef>
              <a:spcAft>
                <a:spcPts val="0"/>
              </a:spcAft>
              <a:buSzPts val="3800"/>
              <a:buNone/>
              <a:defRPr sz="3800"/>
            </a:lvl4pPr>
            <a:lvl5pPr algn="ctr" lvl="4">
              <a:lnSpc>
                <a:spcPct val="100000"/>
              </a:lnSpc>
              <a:spcBef>
                <a:spcPts val="0"/>
              </a:spcBef>
              <a:spcAft>
                <a:spcPts val="0"/>
              </a:spcAft>
              <a:buSzPts val="3800"/>
              <a:buNone/>
              <a:defRPr sz="3800"/>
            </a:lvl5pPr>
            <a:lvl6pPr algn="ctr" lvl="5">
              <a:lnSpc>
                <a:spcPct val="100000"/>
              </a:lnSpc>
              <a:spcBef>
                <a:spcPts val="0"/>
              </a:spcBef>
              <a:spcAft>
                <a:spcPts val="0"/>
              </a:spcAft>
              <a:buSzPts val="3800"/>
              <a:buNone/>
              <a:defRPr sz="3800"/>
            </a:lvl6pPr>
            <a:lvl7pPr algn="ctr" lvl="6">
              <a:lnSpc>
                <a:spcPct val="100000"/>
              </a:lnSpc>
              <a:spcBef>
                <a:spcPts val="0"/>
              </a:spcBef>
              <a:spcAft>
                <a:spcPts val="0"/>
              </a:spcAft>
              <a:buSzPts val="3800"/>
              <a:buNone/>
              <a:defRPr sz="3800"/>
            </a:lvl7pPr>
            <a:lvl8pPr algn="ctr" lvl="7">
              <a:lnSpc>
                <a:spcPct val="100000"/>
              </a:lnSpc>
              <a:spcBef>
                <a:spcPts val="0"/>
              </a:spcBef>
              <a:spcAft>
                <a:spcPts val="0"/>
              </a:spcAft>
              <a:buSzPts val="3800"/>
              <a:buNone/>
              <a:defRPr sz="3800"/>
            </a:lvl8pPr>
            <a:lvl9pPr algn="ctr" lvl="8">
              <a:lnSpc>
                <a:spcPct val="100000"/>
              </a:lnSpc>
              <a:spcBef>
                <a:spcPts val="0"/>
              </a:spcBef>
              <a:spcAft>
                <a:spcPts val="0"/>
              </a:spcAft>
              <a:buSzPts val="3800"/>
              <a:buNone/>
              <a:defRPr sz="3800"/>
            </a:lvl9pPr>
          </a:lstStyle>
          <a:p/>
        </p:txBody>
      </p:sp>
      <p:sp>
        <p:nvSpPr>
          <p:cNvPr id="1048692" name="Google Shape;69;p16"/>
          <p:cNvSpPr txBox="1"/>
          <p:nvPr>
            <p:ph type="subTitle" idx="1"/>
          </p:nvPr>
        </p:nvSpPr>
        <p:spPr>
          <a:xfrm>
            <a:off x="1858700" y="3413158"/>
            <a:ext cx="5361300" cy="522600"/>
          </a:xfrm>
          <a:prstGeom prst="rect"/>
          <a:noFill/>
          <a:ln>
            <a:noFill/>
          </a:ln>
        </p:spPr>
        <p:txBody>
          <a:bodyPr anchor="t" anchorCtr="0" bIns="91425" lIns="91425" rIns="91425" spcFirstLastPara="1" tIns="91425" wrap="square">
            <a:noAutofit/>
          </a:bodyPr>
          <a:lstStyle>
            <a:lvl1pPr algn="ctr" lvl="0">
              <a:lnSpc>
                <a:spcPct val="100000"/>
              </a:lnSpc>
              <a:spcBef>
                <a:spcPts val="0"/>
              </a:spcBef>
              <a:spcAft>
                <a:spcPts val="0"/>
              </a:spcAft>
              <a:buClr>
                <a:schemeClr val="lt1"/>
              </a:buClr>
              <a:buSzPts val="1600"/>
              <a:buNone/>
              <a:defRPr sz="1600">
                <a:solidFill>
                  <a:schemeClr val="lt1"/>
                </a:solidFill>
              </a:defRPr>
            </a:lvl1pPr>
            <a:lvl2pPr algn="ctr" lvl="1">
              <a:lnSpc>
                <a:spcPct val="100000"/>
              </a:lnSpc>
              <a:spcBef>
                <a:spcPts val="0"/>
              </a:spcBef>
              <a:spcAft>
                <a:spcPts val="0"/>
              </a:spcAft>
              <a:buClr>
                <a:schemeClr val="lt1"/>
              </a:buClr>
              <a:buSzPts val="1600"/>
              <a:buNone/>
              <a:defRPr sz="1600">
                <a:solidFill>
                  <a:schemeClr val="lt1"/>
                </a:solidFill>
              </a:defRPr>
            </a:lvl2pPr>
            <a:lvl3pPr algn="ctr" lvl="2">
              <a:lnSpc>
                <a:spcPct val="100000"/>
              </a:lnSpc>
              <a:spcBef>
                <a:spcPts val="0"/>
              </a:spcBef>
              <a:spcAft>
                <a:spcPts val="0"/>
              </a:spcAft>
              <a:buClr>
                <a:schemeClr val="lt1"/>
              </a:buClr>
              <a:buSzPts val="1600"/>
              <a:buNone/>
              <a:defRPr sz="1600">
                <a:solidFill>
                  <a:schemeClr val="lt1"/>
                </a:solidFill>
              </a:defRPr>
            </a:lvl3pPr>
            <a:lvl4pPr algn="ctr" lvl="3">
              <a:lnSpc>
                <a:spcPct val="100000"/>
              </a:lnSpc>
              <a:spcBef>
                <a:spcPts val="0"/>
              </a:spcBef>
              <a:spcAft>
                <a:spcPts val="0"/>
              </a:spcAft>
              <a:buClr>
                <a:schemeClr val="lt1"/>
              </a:buClr>
              <a:buSzPts val="1600"/>
              <a:buNone/>
              <a:defRPr sz="1600">
                <a:solidFill>
                  <a:schemeClr val="lt1"/>
                </a:solidFill>
              </a:defRPr>
            </a:lvl4pPr>
            <a:lvl5pPr algn="ctr" lvl="4">
              <a:lnSpc>
                <a:spcPct val="100000"/>
              </a:lnSpc>
              <a:spcBef>
                <a:spcPts val="0"/>
              </a:spcBef>
              <a:spcAft>
                <a:spcPts val="0"/>
              </a:spcAft>
              <a:buClr>
                <a:schemeClr val="lt1"/>
              </a:buClr>
              <a:buSzPts val="1600"/>
              <a:buNone/>
              <a:defRPr sz="1600">
                <a:solidFill>
                  <a:schemeClr val="lt1"/>
                </a:solidFill>
              </a:defRPr>
            </a:lvl5pPr>
            <a:lvl6pPr algn="ctr" lvl="5">
              <a:lnSpc>
                <a:spcPct val="100000"/>
              </a:lnSpc>
              <a:spcBef>
                <a:spcPts val="0"/>
              </a:spcBef>
              <a:spcAft>
                <a:spcPts val="0"/>
              </a:spcAft>
              <a:buClr>
                <a:schemeClr val="lt1"/>
              </a:buClr>
              <a:buSzPts val="1600"/>
              <a:buNone/>
              <a:defRPr sz="1600">
                <a:solidFill>
                  <a:schemeClr val="lt1"/>
                </a:solidFill>
              </a:defRPr>
            </a:lvl6pPr>
            <a:lvl7pPr algn="ctr" lvl="6">
              <a:lnSpc>
                <a:spcPct val="100000"/>
              </a:lnSpc>
              <a:spcBef>
                <a:spcPts val="0"/>
              </a:spcBef>
              <a:spcAft>
                <a:spcPts val="0"/>
              </a:spcAft>
              <a:buClr>
                <a:schemeClr val="lt1"/>
              </a:buClr>
              <a:buSzPts val="1600"/>
              <a:buNone/>
              <a:defRPr sz="1600">
                <a:solidFill>
                  <a:schemeClr val="lt1"/>
                </a:solidFill>
              </a:defRPr>
            </a:lvl7pPr>
            <a:lvl8pPr algn="ctr" lvl="7">
              <a:lnSpc>
                <a:spcPct val="100000"/>
              </a:lnSpc>
              <a:spcBef>
                <a:spcPts val="0"/>
              </a:spcBef>
              <a:spcAft>
                <a:spcPts val="0"/>
              </a:spcAft>
              <a:buClr>
                <a:schemeClr val="lt1"/>
              </a:buClr>
              <a:buSzPts val="1600"/>
              <a:buNone/>
              <a:defRPr sz="1600">
                <a:solidFill>
                  <a:schemeClr val="lt1"/>
                </a:solidFill>
              </a:defRPr>
            </a:lvl8pPr>
            <a:lvl9pPr algn="ctr" lvl="8">
              <a:lnSpc>
                <a:spcPct val="100000"/>
              </a:lnSpc>
              <a:spcBef>
                <a:spcPts val="0"/>
              </a:spcBef>
              <a:spcAft>
                <a:spcPts val="0"/>
              </a:spcAft>
              <a:buClr>
                <a:schemeClr val="lt1"/>
              </a:buClr>
              <a:buSzPts val="1600"/>
              <a:buNone/>
              <a:defRPr sz="1600">
                <a:solidFill>
                  <a:schemeClr val="lt1"/>
                </a:solidFill>
              </a:defRPr>
            </a:lvl9pPr>
          </a:lstStyle>
          <a:p/>
        </p:txBody>
      </p:sp>
      <p:sp>
        <p:nvSpPr>
          <p:cNvPr id="1048693" name="Google Shape;70;p16"/>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p:bgPr>
    </p:bg>
    <p:spTree>
      <p:nvGrpSpPr>
        <p:cNvPr id="85" name="Shape 71"/>
        <p:cNvGrpSpPr/>
        <p:nvPr/>
      </p:nvGrpSpPr>
      <p:grpSpPr>
        <a:xfrm>
          <a:off x="0" y="0"/>
          <a:ext cx="0" cy="0"/>
          <a:chOff x="0" y="0"/>
          <a:chExt cx="0" cy="0"/>
        </a:xfrm>
      </p:grpSpPr>
      <p:sp>
        <p:nvSpPr>
          <p:cNvPr id="1048715" name="Google Shape;72;p24"/>
          <p:cNvSpPr/>
          <p:nvPr/>
        </p:nvSpPr>
        <p:spPr>
          <a:xfrm flipH="1">
            <a:off x="4757100" y="2309400"/>
            <a:ext cx="4386900" cy="2834100"/>
          </a:xfrm>
          <a:prstGeom prst="rtTriangle"/>
          <a:solidFill>
            <a:schemeClr val="dk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nvGrpSpPr>
          <p:cNvPr id="86" name="Google Shape;73;p24"/>
          <p:cNvGrpSpPr/>
          <p:nvPr/>
        </p:nvGrpSpPr>
        <p:grpSpPr>
          <a:xfrm>
            <a:off x="5594190" y="3961115"/>
            <a:ext cx="2910144" cy="1182340"/>
            <a:chOff x="6917201" y="0"/>
            <a:chExt cx="2227777" cy="863400"/>
          </a:xfrm>
        </p:grpSpPr>
        <p:sp>
          <p:nvSpPr>
            <p:cNvPr id="1048716" name="Google Shape;74;p24"/>
            <p:cNvSpPr/>
            <p:nvPr/>
          </p:nvSpPr>
          <p:spPr>
            <a:xfrm>
              <a:off x="7641677" y="0"/>
              <a:ext cx="1503300" cy="863400"/>
            </a:xfrm>
            <a:prstGeom prst="parallelogram">
              <a:avLst>
                <a:gd name="adj" fmla="val 158024"/>
              </a:avLst>
            </a:prstGeom>
            <a:solidFill>
              <a:schemeClr val="accent3"/>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17" name="Google Shape;75;p24"/>
            <p:cNvSpPr/>
            <p:nvPr/>
          </p:nvSpPr>
          <p:spPr>
            <a:xfrm>
              <a:off x="7279439" y="0"/>
              <a:ext cx="1503300" cy="863400"/>
            </a:xfrm>
            <a:prstGeom prst="parallelogram">
              <a:avLst>
                <a:gd name="adj" fmla="val 158024"/>
              </a:avLst>
            </a:prstGeom>
            <a:solidFill>
              <a:schemeClr val="accent3"/>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18" name="Google Shape;76;p24"/>
            <p:cNvSpPr/>
            <p:nvPr/>
          </p:nvSpPr>
          <p:spPr>
            <a:xfrm>
              <a:off x="6917201" y="0"/>
              <a:ext cx="1503300" cy="863400"/>
            </a:xfrm>
            <a:prstGeom prst="parallelogram">
              <a:avLst>
                <a:gd name="adj" fmla="val 158024"/>
              </a:avLst>
            </a:prstGeom>
            <a:solidFill>
              <a:schemeClr val="accent3"/>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grpSp>
        <p:nvGrpSpPr>
          <p:cNvPr id="87" name="Google Shape;77;p24"/>
          <p:cNvGrpSpPr/>
          <p:nvPr/>
        </p:nvGrpSpPr>
        <p:grpSpPr>
          <a:xfrm>
            <a:off x="199148" y="2"/>
            <a:ext cx="2795412" cy="1083308"/>
            <a:chOff x="6917201" y="0"/>
            <a:chExt cx="2227777" cy="863400"/>
          </a:xfrm>
        </p:grpSpPr>
        <p:sp>
          <p:nvSpPr>
            <p:cNvPr id="1048719" name="Google Shape;78;p24"/>
            <p:cNvSpPr/>
            <p:nvPr/>
          </p:nvSpPr>
          <p:spPr>
            <a:xfrm>
              <a:off x="7641677" y="0"/>
              <a:ext cx="1503300" cy="863400"/>
            </a:xfrm>
            <a:prstGeom prst="parallelogram">
              <a:avLst>
                <a:gd name="adj" fmla="val 158024"/>
              </a:avLst>
            </a:prstGeom>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20" name="Google Shape;79;p24"/>
            <p:cNvSpPr/>
            <p:nvPr/>
          </p:nvSpPr>
          <p:spPr>
            <a:xfrm>
              <a:off x="7279439" y="0"/>
              <a:ext cx="1503300" cy="863400"/>
            </a:xfrm>
            <a:prstGeom prst="parallelogram">
              <a:avLst>
                <a:gd name="adj" fmla="val 158024"/>
              </a:avLst>
            </a:prstGeom>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21" name="Google Shape;80;p24"/>
            <p:cNvSpPr/>
            <p:nvPr/>
          </p:nvSpPr>
          <p:spPr>
            <a:xfrm>
              <a:off x="6917201" y="0"/>
              <a:ext cx="1503300" cy="863400"/>
            </a:xfrm>
            <a:prstGeom prst="parallelogram">
              <a:avLst>
                <a:gd name="adj" fmla="val 158024"/>
              </a:avLst>
            </a:prstGeom>
            <a:solidFill>
              <a:schemeClr val="dk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sp>
        <p:nvSpPr>
          <p:cNvPr id="1048722" name="Google Shape;81;p24"/>
          <p:cNvSpPr txBox="1"/>
          <p:nvPr>
            <p:ph type="title"/>
          </p:nvPr>
        </p:nvSpPr>
        <p:spPr>
          <a:xfrm>
            <a:off x="1888684" y="1746100"/>
            <a:ext cx="5377500" cy="1646100"/>
          </a:xfrm>
          <a:prstGeom prst="rect"/>
          <a:noFill/>
          <a:ln>
            <a:noFill/>
          </a:ln>
        </p:spPr>
        <p:txBody>
          <a:bodyPr anchor="ctr" anchorCtr="0" bIns="91425" lIns="91425" rIns="91425" spcFirstLastPara="1" tIns="91425" wrap="square">
            <a:noAutofit/>
          </a:bodyPr>
          <a:lstStyle>
            <a:lvl1pPr algn="ctr" lvl="0">
              <a:lnSpc>
                <a:spcPct val="100000"/>
              </a:lnSpc>
              <a:spcBef>
                <a:spcPts val="0"/>
              </a:spcBef>
              <a:spcAft>
                <a:spcPts val="0"/>
              </a:spcAft>
              <a:buClr>
                <a:schemeClr val="dk2"/>
              </a:buClr>
              <a:buSzPts val="3200"/>
              <a:buNone/>
              <a:defRPr sz="3200">
                <a:solidFill>
                  <a:schemeClr val="dk2"/>
                </a:solidFill>
              </a:defRPr>
            </a:lvl1pPr>
            <a:lvl2pPr algn="ctr" lvl="1">
              <a:lnSpc>
                <a:spcPct val="100000"/>
              </a:lnSpc>
              <a:spcBef>
                <a:spcPts val="0"/>
              </a:spcBef>
              <a:spcAft>
                <a:spcPts val="0"/>
              </a:spcAft>
              <a:buClr>
                <a:schemeClr val="dk2"/>
              </a:buClr>
              <a:buSzPts val="3200"/>
              <a:buNone/>
              <a:defRPr sz="3200">
                <a:solidFill>
                  <a:schemeClr val="dk2"/>
                </a:solidFill>
              </a:defRPr>
            </a:lvl2pPr>
            <a:lvl3pPr algn="ctr" lvl="2">
              <a:lnSpc>
                <a:spcPct val="100000"/>
              </a:lnSpc>
              <a:spcBef>
                <a:spcPts val="0"/>
              </a:spcBef>
              <a:spcAft>
                <a:spcPts val="0"/>
              </a:spcAft>
              <a:buClr>
                <a:schemeClr val="dk2"/>
              </a:buClr>
              <a:buSzPts val="3200"/>
              <a:buNone/>
              <a:defRPr sz="3200">
                <a:solidFill>
                  <a:schemeClr val="dk2"/>
                </a:solidFill>
              </a:defRPr>
            </a:lvl3pPr>
            <a:lvl4pPr algn="ctr" lvl="3">
              <a:lnSpc>
                <a:spcPct val="100000"/>
              </a:lnSpc>
              <a:spcBef>
                <a:spcPts val="0"/>
              </a:spcBef>
              <a:spcAft>
                <a:spcPts val="0"/>
              </a:spcAft>
              <a:buClr>
                <a:schemeClr val="dk2"/>
              </a:buClr>
              <a:buSzPts val="3200"/>
              <a:buNone/>
              <a:defRPr sz="3200">
                <a:solidFill>
                  <a:schemeClr val="dk2"/>
                </a:solidFill>
              </a:defRPr>
            </a:lvl4pPr>
            <a:lvl5pPr algn="ctr" lvl="4">
              <a:lnSpc>
                <a:spcPct val="100000"/>
              </a:lnSpc>
              <a:spcBef>
                <a:spcPts val="0"/>
              </a:spcBef>
              <a:spcAft>
                <a:spcPts val="0"/>
              </a:spcAft>
              <a:buClr>
                <a:schemeClr val="dk2"/>
              </a:buClr>
              <a:buSzPts val="3200"/>
              <a:buNone/>
              <a:defRPr sz="3200">
                <a:solidFill>
                  <a:schemeClr val="dk2"/>
                </a:solidFill>
              </a:defRPr>
            </a:lvl5pPr>
            <a:lvl6pPr algn="ctr" lvl="5">
              <a:lnSpc>
                <a:spcPct val="100000"/>
              </a:lnSpc>
              <a:spcBef>
                <a:spcPts val="0"/>
              </a:spcBef>
              <a:spcAft>
                <a:spcPts val="0"/>
              </a:spcAft>
              <a:buClr>
                <a:schemeClr val="dk2"/>
              </a:buClr>
              <a:buSzPts val="3200"/>
              <a:buNone/>
              <a:defRPr sz="3200">
                <a:solidFill>
                  <a:schemeClr val="dk2"/>
                </a:solidFill>
              </a:defRPr>
            </a:lvl6pPr>
            <a:lvl7pPr algn="ctr" lvl="6">
              <a:lnSpc>
                <a:spcPct val="100000"/>
              </a:lnSpc>
              <a:spcBef>
                <a:spcPts val="0"/>
              </a:spcBef>
              <a:spcAft>
                <a:spcPts val="0"/>
              </a:spcAft>
              <a:buClr>
                <a:schemeClr val="dk2"/>
              </a:buClr>
              <a:buSzPts val="3200"/>
              <a:buNone/>
              <a:defRPr sz="3200">
                <a:solidFill>
                  <a:schemeClr val="dk2"/>
                </a:solidFill>
              </a:defRPr>
            </a:lvl7pPr>
            <a:lvl8pPr algn="ctr" lvl="7">
              <a:lnSpc>
                <a:spcPct val="100000"/>
              </a:lnSpc>
              <a:spcBef>
                <a:spcPts val="0"/>
              </a:spcBef>
              <a:spcAft>
                <a:spcPts val="0"/>
              </a:spcAft>
              <a:buClr>
                <a:schemeClr val="dk2"/>
              </a:buClr>
              <a:buSzPts val="3200"/>
              <a:buNone/>
              <a:defRPr sz="3200">
                <a:solidFill>
                  <a:schemeClr val="dk2"/>
                </a:solidFill>
              </a:defRPr>
            </a:lvl8pPr>
            <a:lvl9pPr algn="ctr" lvl="8">
              <a:lnSpc>
                <a:spcPct val="100000"/>
              </a:lnSpc>
              <a:spcBef>
                <a:spcPts val="0"/>
              </a:spcBef>
              <a:spcAft>
                <a:spcPts val="0"/>
              </a:spcAft>
              <a:buClr>
                <a:schemeClr val="dk2"/>
              </a:buClr>
              <a:buSzPts val="3200"/>
              <a:buNone/>
              <a:defRPr sz="3200">
                <a:solidFill>
                  <a:schemeClr val="dk2"/>
                </a:solidFill>
              </a:defRPr>
            </a:lvl9pPr>
          </a:lstStyle>
          <a:p/>
        </p:txBody>
      </p:sp>
      <p:sp>
        <p:nvSpPr>
          <p:cNvPr id="1048723" name="Google Shape;82;p24"/>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p:bgPr>
    </p:bg>
    <p:spTree>
      <p:nvGrpSpPr>
        <p:cNvPr id="88" name="Shape 83"/>
        <p:cNvGrpSpPr/>
        <p:nvPr/>
      </p:nvGrpSpPr>
      <p:grpSpPr>
        <a:xfrm>
          <a:off x="0" y="0"/>
          <a:ext cx="0" cy="0"/>
          <a:chOff x="0" y="0"/>
          <a:chExt cx="0" cy="0"/>
        </a:xfrm>
      </p:grpSpPr>
      <p:sp>
        <p:nvSpPr>
          <p:cNvPr id="1048724" name="Google Shape;84;p25"/>
          <p:cNvSpPr/>
          <p:nvPr/>
        </p:nvSpPr>
        <p:spPr>
          <a:xfrm>
            <a:off x="0" y="2823144"/>
            <a:ext cx="7369200" cy="2316900"/>
          </a:xfrm>
          <a:prstGeom prst="rtTriangle"/>
          <a:solidFill>
            <a:schemeClr val="accent6"/>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25" name="Google Shape;85;p25"/>
          <p:cNvSpPr/>
          <p:nvPr/>
        </p:nvSpPr>
        <p:spPr>
          <a:xfrm flipH="1">
            <a:off x="3583210" y="1554113"/>
            <a:ext cx="5560500" cy="3589500"/>
          </a:xfrm>
          <a:prstGeom prst="rtTriangle"/>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nvGrpSpPr>
          <p:cNvPr id="89" name="Google Shape;86;p25"/>
          <p:cNvGrpSpPr/>
          <p:nvPr/>
        </p:nvGrpSpPr>
        <p:grpSpPr>
          <a:xfrm>
            <a:off x="255991" y="-118"/>
            <a:ext cx="2251347" cy="1043408"/>
            <a:chOff x="3961956" y="4383950"/>
            <a:chExt cx="1160548" cy="548700"/>
          </a:xfrm>
        </p:grpSpPr>
        <p:sp>
          <p:nvSpPr>
            <p:cNvPr id="1048726" name="Google Shape;87;p25"/>
            <p:cNvSpPr/>
            <p:nvPr/>
          </p:nvSpPr>
          <p:spPr>
            <a:xfrm>
              <a:off x="4224904" y="4383950"/>
              <a:ext cx="897600" cy="548700"/>
            </a:xfrm>
            <a:prstGeom prst="parallelogram">
              <a:avLst>
                <a:gd name="adj" fmla="val 153193"/>
              </a:avLst>
            </a:prstGeom>
            <a:solidFill>
              <a:schemeClr val="dk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27" name="Google Shape;88;p25"/>
            <p:cNvSpPr/>
            <p:nvPr/>
          </p:nvSpPr>
          <p:spPr>
            <a:xfrm>
              <a:off x="4093430" y="4383950"/>
              <a:ext cx="897600" cy="548700"/>
            </a:xfrm>
            <a:prstGeom prst="parallelogram">
              <a:avLst>
                <a:gd name="adj" fmla="val 153193"/>
              </a:avLst>
            </a:prstGeom>
            <a:solidFill>
              <a:schemeClr val="dk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28" name="Google Shape;89;p25"/>
            <p:cNvSpPr/>
            <p:nvPr/>
          </p:nvSpPr>
          <p:spPr>
            <a:xfrm>
              <a:off x="3961956" y="4383950"/>
              <a:ext cx="897600" cy="548700"/>
            </a:xfrm>
            <a:prstGeom prst="parallelogram">
              <a:avLst>
                <a:gd name="adj" fmla="val 153193"/>
              </a:avLst>
            </a:prstGeom>
            <a:solidFill>
              <a:schemeClr val="dk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sp>
        <p:nvSpPr>
          <p:cNvPr id="1048729" name="Google Shape;90;p25"/>
          <p:cNvSpPr/>
          <p:nvPr/>
        </p:nvSpPr>
        <p:spPr>
          <a:xfrm>
            <a:off x="203225" y="206250"/>
            <a:ext cx="8737500" cy="4731000"/>
          </a:xfrm>
          <a:prstGeom prst="rect"/>
          <a:solidFill>
            <a:schemeClr val="dk1"/>
          </a:solidFill>
          <a:ln>
            <a:noFill/>
          </a:ln>
          <a:effectLst>
            <a:outerShdw algn="ctr" blurRad="228600" rotWithShape="0" sx="101000" sy="101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nvGrpSpPr>
          <p:cNvPr id="90" name="Google Shape;91;p25"/>
          <p:cNvGrpSpPr/>
          <p:nvPr/>
        </p:nvGrpSpPr>
        <p:grpSpPr>
          <a:xfrm>
            <a:off x="34934" y="4522125"/>
            <a:ext cx="1593306" cy="617072"/>
            <a:chOff x="6917201" y="0"/>
            <a:chExt cx="2227777" cy="863400"/>
          </a:xfrm>
        </p:grpSpPr>
        <p:sp>
          <p:nvSpPr>
            <p:cNvPr id="1048730" name="Google Shape;92;p25"/>
            <p:cNvSpPr/>
            <p:nvPr/>
          </p:nvSpPr>
          <p:spPr>
            <a:xfrm>
              <a:off x="7641677" y="0"/>
              <a:ext cx="1503300" cy="863400"/>
            </a:xfrm>
            <a:prstGeom prst="parallelogram">
              <a:avLst>
                <a:gd name="adj" fmla="val 158024"/>
              </a:avLst>
            </a:prstGeom>
            <a:solidFill>
              <a:schemeClr val="accent6"/>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31" name="Google Shape;93;p25"/>
            <p:cNvSpPr/>
            <p:nvPr/>
          </p:nvSpPr>
          <p:spPr>
            <a:xfrm>
              <a:off x="7279439" y="0"/>
              <a:ext cx="1503300" cy="863400"/>
            </a:xfrm>
            <a:prstGeom prst="parallelogram">
              <a:avLst>
                <a:gd name="adj" fmla="val 158024"/>
              </a:avLst>
            </a:prstGeom>
            <a:solidFill>
              <a:schemeClr val="accent6"/>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32" name="Google Shape;94;p25"/>
            <p:cNvSpPr/>
            <p:nvPr/>
          </p:nvSpPr>
          <p:spPr>
            <a:xfrm>
              <a:off x="6917201" y="0"/>
              <a:ext cx="1503300" cy="863400"/>
            </a:xfrm>
            <a:prstGeom prst="parallelogram">
              <a:avLst>
                <a:gd name="adj" fmla="val 158024"/>
              </a:avLst>
            </a:prstGeom>
            <a:solidFill>
              <a:schemeClr val="accent6"/>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grpSp>
        <p:nvGrpSpPr>
          <p:cNvPr id="91" name="Google Shape;95;p25"/>
          <p:cNvGrpSpPr/>
          <p:nvPr/>
        </p:nvGrpSpPr>
        <p:grpSpPr>
          <a:xfrm>
            <a:off x="5886353" y="1243"/>
            <a:ext cx="3257453" cy="1261514"/>
            <a:chOff x="6917201" y="0"/>
            <a:chExt cx="2227777" cy="863400"/>
          </a:xfrm>
        </p:grpSpPr>
        <p:sp>
          <p:nvSpPr>
            <p:cNvPr id="1048733" name="Google Shape;96;p25"/>
            <p:cNvSpPr/>
            <p:nvPr/>
          </p:nvSpPr>
          <p:spPr>
            <a:xfrm>
              <a:off x="7641677" y="0"/>
              <a:ext cx="1503300" cy="863400"/>
            </a:xfrm>
            <a:prstGeom prst="parallelogram">
              <a:avLst>
                <a:gd name="adj" fmla="val 158024"/>
              </a:avLst>
            </a:prstGeom>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34" name="Google Shape;97;p25"/>
            <p:cNvSpPr/>
            <p:nvPr/>
          </p:nvSpPr>
          <p:spPr>
            <a:xfrm>
              <a:off x="7279439" y="0"/>
              <a:ext cx="1503300" cy="863400"/>
            </a:xfrm>
            <a:prstGeom prst="parallelogram">
              <a:avLst>
                <a:gd name="adj" fmla="val 158024"/>
              </a:avLst>
            </a:prstGeom>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35" name="Google Shape;98;p25"/>
            <p:cNvSpPr/>
            <p:nvPr/>
          </p:nvSpPr>
          <p:spPr>
            <a:xfrm>
              <a:off x="6917201" y="0"/>
              <a:ext cx="1503300" cy="863400"/>
            </a:xfrm>
            <a:prstGeom prst="parallelogram">
              <a:avLst>
                <a:gd name="adj" fmla="val 158024"/>
              </a:avLst>
            </a:prstGeom>
            <a:solidFill>
              <a:schemeClr val="accent1"/>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grpSp>
      <p:sp>
        <p:nvSpPr>
          <p:cNvPr id="1048736" name="Google Shape;99;p25"/>
          <p:cNvSpPr txBox="1"/>
          <p:nvPr>
            <p:ph type="title"/>
          </p:nvPr>
        </p:nvSpPr>
        <p:spPr>
          <a:xfrm>
            <a:off x="1393929" y="1301146"/>
            <a:ext cx="6366900" cy="2539200"/>
          </a:xfrm>
          <a:prstGeom prst="rect"/>
          <a:noFill/>
          <a:ln>
            <a:noFill/>
          </a:ln>
        </p:spPr>
        <p:txBody>
          <a:bodyPr anchor="ctr" anchorCtr="0" bIns="91425" lIns="91425" rIns="91425" spcFirstLastPara="1" tIns="91425" wrap="square">
            <a:noAutofit/>
          </a:bodyPr>
          <a:lstStyle>
            <a:lvl1pPr algn="ctr" lvl="0">
              <a:lnSpc>
                <a:spcPct val="100000"/>
              </a:lnSpc>
              <a:spcBef>
                <a:spcPts val="0"/>
              </a:spcBef>
              <a:spcAft>
                <a:spcPts val="0"/>
              </a:spcAft>
              <a:buSzPts val="3200"/>
              <a:buNone/>
              <a:defRPr sz="3200"/>
            </a:lvl1pPr>
            <a:lvl2pPr algn="ctr" lvl="1">
              <a:lnSpc>
                <a:spcPct val="100000"/>
              </a:lnSpc>
              <a:spcBef>
                <a:spcPts val="0"/>
              </a:spcBef>
              <a:spcAft>
                <a:spcPts val="0"/>
              </a:spcAft>
              <a:buSzPts val="3200"/>
              <a:buNone/>
              <a:defRPr sz="3200"/>
            </a:lvl2pPr>
            <a:lvl3pPr algn="ctr" lvl="2">
              <a:lnSpc>
                <a:spcPct val="100000"/>
              </a:lnSpc>
              <a:spcBef>
                <a:spcPts val="0"/>
              </a:spcBef>
              <a:spcAft>
                <a:spcPts val="0"/>
              </a:spcAft>
              <a:buSzPts val="3200"/>
              <a:buNone/>
              <a:defRPr sz="3200"/>
            </a:lvl3pPr>
            <a:lvl4pPr algn="ctr" lvl="3">
              <a:lnSpc>
                <a:spcPct val="100000"/>
              </a:lnSpc>
              <a:spcBef>
                <a:spcPts val="0"/>
              </a:spcBef>
              <a:spcAft>
                <a:spcPts val="0"/>
              </a:spcAft>
              <a:buSzPts val="3200"/>
              <a:buNone/>
              <a:defRPr sz="3200"/>
            </a:lvl4pPr>
            <a:lvl5pPr algn="ctr" lvl="4">
              <a:lnSpc>
                <a:spcPct val="100000"/>
              </a:lnSpc>
              <a:spcBef>
                <a:spcPts val="0"/>
              </a:spcBef>
              <a:spcAft>
                <a:spcPts val="0"/>
              </a:spcAft>
              <a:buSzPts val="3200"/>
              <a:buNone/>
              <a:defRPr sz="3200"/>
            </a:lvl5pPr>
            <a:lvl6pPr algn="ctr" lvl="5">
              <a:lnSpc>
                <a:spcPct val="100000"/>
              </a:lnSpc>
              <a:spcBef>
                <a:spcPts val="0"/>
              </a:spcBef>
              <a:spcAft>
                <a:spcPts val="0"/>
              </a:spcAft>
              <a:buSzPts val="3200"/>
              <a:buNone/>
              <a:defRPr sz="3200"/>
            </a:lvl6pPr>
            <a:lvl7pPr algn="ctr" lvl="6">
              <a:lnSpc>
                <a:spcPct val="100000"/>
              </a:lnSpc>
              <a:spcBef>
                <a:spcPts val="0"/>
              </a:spcBef>
              <a:spcAft>
                <a:spcPts val="0"/>
              </a:spcAft>
              <a:buSzPts val="3200"/>
              <a:buNone/>
              <a:defRPr sz="3200"/>
            </a:lvl7pPr>
            <a:lvl8pPr algn="ctr" lvl="7">
              <a:lnSpc>
                <a:spcPct val="100000"/>
              </a:lnSpc>
              <a:spcBef>
                <a:spcPts val="0"/>
              </a:spcBef>
              <a:spcAft>
                <a:spcPts val="0"/>
              </a:spcAft>
              <a:buSzPts val="3200"/>
              <a:buNone/>
              <a:defRPr sz="3200"/>
            </a:lvl8pPr>
            <a:lvl9pPr algn="ctr" lvl="8">
              <a:lnSpc>
                <a:spcPct val="100000"/>
              </a:lnSpc>
              <a:spcBef>
                <a:spcPts val="0"/>
              </a:spcBef>
              <a:spcAft>
                <a:spcPts val="0"/>
              </a:spcAft>
              <a:buSzPts val="3200"/>
              <a:buNone/>
              <a:defRPr sz="3200"/>
            </a:lvl9pPr>
          </a:lstStyle>
          <a:p/>
        </p:txBody>
      </p:sp>
      <p:sp>
        <p:nvSpPr>
          <p:cNvPr id="1048737" name="Google Shape;100;p25"/>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p:bgPr>
    </p:bg>
    <p:spTree>
      <p:nvGrpSpPr>
        <p:cNvPr id="81" name="Shape 101"/>
        <p:cNvGrpSpPr/>
        <p:nvPr/>
      </p:nvGrpSpPr>
      <p:grpSpPr>
        <a:xfrm>
          <a:off x="0" y="0"/>
          <a:ext cx="0" cy="0"/>
          <a:chOff x="0" y="0"/>
          <a:chExt cx="0" cy="0"/>
        </a:xfrm>
      </p:grpSpPr>
      <p:sp>
        <p:nvSpPr>
          <p:cNvPr id="1048698" name="Google Shape;102;p26"/>
          <p:cNvSpPr/>
          <p:nvPr/>
        </p:nvSpPr>
        <p:spPr>
          <a:xfrm flipH="1">
            <a:off x="3582600" y="1550700"/>
            <a:ext cx="5561400" cy="3592800"/>
          </a:xfrm>
          <a:prstGeom prst="rtTriangle"/>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99" name="Google Shape;103;p26"/>
          <p:cNvSpPr/>
          <p:nvPr/>
        </p:nvSpPr>
        <p:spPr>
          <a:xfrm>
            <a:off x="31" y="2824500"/>
            <a:ext cx="7370400" cy="2319000"/>
          </a:xfrm>
          <a:prstGeom prst="rtTriangle"/>
          <a:solidFill>
            <a:schemeClr val="accent3"/>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00" name="Google Shape;104;p26"/>
          <p:cNvSpPr/>
          <p:nvPr/>
        </p:nvSpPr>
        <p:spPr>
          <a:xfrm>
            <a:off x="203225" y="206250"/>
            <a:ext cx="8737500" cy="4731000"/>
          </a:xfrm>
          <a:prstGeom prst="rect"/>
          <a:solidFill>
            <a:schemeClr val="dk1"/>
          </a:solidFill>
          <a:ln>
            <a:noFill/>
          </a:ln>
          <a:effectLst>
            <a:outerShdw algn="ctr" blurRad="228600" rotWithShape="0" sx="101000" sy="101000">
              <a:srgbClr val="000000">
                <a:alpha val="40000"/>
              </a:srgbClr>
            </a:outerShdw>
          </a:effectLst>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701" name="Google Shape;105;p26"/>
          <p:cNvSpPr txBox="1"/>
          <p:nvPr>
            <p:ph type="title"/>
          </p:nvPr>
        </p:nvSpPr>
        <p:spPr>
          <a:xfrm>
            <a:off x="819150" y="845600"/>
            <a:ext cx="6424200" cy="7050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3000"/>
              <a:buNone/>
              <a:defRPr sz="3000"/>
            </a:lvl1pPr>
            <a:lvl2pPr algn="l" lvl="1">
              <a:lnSpc>
                <a:spcPct val="100000"/>
              </a:lnSpc>
              <a:spcBef>
                <a:spcPts val="0"/>
              </a:spcBef>
              <a:spcAft>
                <a:spcPts val="0"/>
              </a:spcAft>
              <a:buSzPts val="3000"/>
              <a:buNone/>
              <a:defRPr sz="3000"/>
            </a:lvl2pPr>
            <a:lvl3pPr algn="l" lvl="2">
              <a:lnSpc>
                <a:spcPct val="100000"/>
              </a:lnSpc>
              <a:spcBef>
                <a:spcPts val="0"/>
              </a:spcBef>
              <a:spcAft>
                <a:spcPts val="0"/>
              </a:spcAft>
              <a:buSzPts val="3000"/>
              <a:buNone/>
              <a:defRPr sz="3000"/>
            </a:lvl3pPr>
            <a:lvl4pPr algn="l" lvl="3">
              <a:lnSpc>
                <a:spcPct val="100000"/>
              </a:lnSpc>
              <a:spcBef>
                <a:spcPts val="0"/>
              </a:spcBef>
              <a:spcAft>
                <a:spcPts val="0"/>
              </a:spcAft>
              <a:buSzPts val="3000"/>
              <a:buNone/>
              <a:defRPr sz="3000"/>
            </a:lvl4pPr>
            <a:lvl5pPr algn="l" lvl="4">
              <a:lnSpc>
                <a:spcPct val="100000"/>
              </a:lnSpc>
              <a:spcBef>
                <a:spcPts val="0"/>
              </a:spcBef>
              <a:spcAft>
                <a:spcPts val="0"/>
              </a:spcAft>
              <a:buSzPts val="3000"/>
              <a:buNone/>
              <a:defRPr sz="3000"/>
            </a:lvl5pPr>
            <a:lvl6pPr algn="l" lvl="5">
              <a:lnSpc>
                <a:spcPct val="100000"/>
              </a:lnSpc>
              <a:spcBef>
                <a:spcPts val="0"/>
              </a:spcBef>
              <a:spcAft>
                <a:spcPts val="0"/>
              </a:spcAft>
              <a:buSzPts val="3000"/>
              <a:buNone/>
              <a:defRPr sz="3000"/>
            </a:lvl6pPr>
            <a:lvl7pPr algn="l" lvl="6">
              <a:lnSpc>
                <a:spcPct val="100000"/>
              </a:lnSpc>
              <a:spcBef>
                <a:spcPts val="0"/>
              </a:spcBef>
              <a:spcAft>
                <a:spcPts val="0"/>
              </a:spcAft>
              <a:buSzPts val="3000"/>
              <a:buNone/>
              <a:defRPr sz="3000"/>
            </a:lvl7pPr>
            <a:lvl8pPr algn="l" lvl="7">
              <a:lnSpc>
                <a:spcPct val="100000"/>
              </a:lnSpc>
              <a:spcBef>
                <a:spcPts val="0"/>
              </a:spcBef>
              <a:spcAft>
                <a:spcPts val="0"/>
              </a:spcAft>
              <a:buSzPts val="3000"/>
              <a:buNone/>
              <a:defRPr sz="3000"/>
            </a:lvl8pPr>
            <a:lvl9pPr algn="l" lvl="8">
              <a:lnSpc>
                <a:spcPct val="100000"/>
              </a:lnSpc>
              <a:spcBef>
                <a:spcPts val="0"/>
              </a:spcBef>
              <a:spcAft>
                <a:spcPts val="0"/>
              </a:spcAft>
              <a:buSzPts val="3000"/>
              <a:buNone/>
              <a:defRPr sz="3000"/>
            </a:lvl9pPr>
          </a:lstStyle>
          <a:p/>
        </p:txBody>
      </p:sp>
      <p:sp>
        <p:nvSpPr>
          <p:cNvPr id="1048702" name="Google Shape;106;p26"/>
          <p:cNvSpPr txBox="1"/>
          <p:nvPr>
            <p:ph type="subTitle" idx="1"/>
          </p:nvPr>
        </p:nvSpPr>
        <p:spPr>
          <a:xfrm>
            <a:off x="819150" y="1550700"/>
            <a:ext cx="5859900" cy="3936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Clr>
                <a:schemeClr val="lt1"/>
              </a:buClr>
              <a:buSzPts val="1600"/>
              <a:buNone/>
              <a:defRPr sz="1600">
                <a:solidFill>
                  <a:schemeClr val="lt1"/>
                </a:solidFill>
              </a:defRPr>
            </a:lvl1pPr>
            <a:lvl2pPr algn="l" lvl="1">
              <a:lnSpc>
                <a:spcPct val="100000"/>
              </a:lnSpc>
              <a:spcBef>
                <a:spcPts val="0"/>
              </a:spcBef>
              <a:spcAft>
                <a:spcPts val="0"/>
              </a:spcAft>
              <a:buClr>
                <a:schemeClr val="lt1"/>
              </a:buClr>
              <a:buSzPts val="1600"/>
              <a:buNone/>
              <a:defRPr sz="1600">
                <a:solidFill>
                  <a:schemeClr val="lt1"/>
                </a:solidFill>
              </a:defRPr>
            </a:lvl2pPr>
            <a:lvl3pPr algn="l" lvl="2">
              <a:lnSpc>
                <a:spcPct val="100000"/>
              </a:lnSpc>
              <a:spcBef>
                <a:spcPts val="0"/>
              </a:spcBef>
              <a:spcAft>
                <a:spcPts val="0"/>
              </a:spcAft>
              <a:buClr>
                <a:schemeClr val="lt1"/>
              </a:buClr>
              <a:buSzPts val="1600"/>
              <a:buNone/>
              <a:defRPr sz="1600">
                <a:solidFill>
                  <a:schemeClr val="lt1"/>
                </a:solidFill>
              </a:defRPr>
            </a:lvl3pPr>
            <a:lvl4pPr algn="l" lvl="3">
              <a:lnSpc>
                <a:spcPct val="100000"/>
              </a:lnSpc>
              <a:spcBef>
                <a:spcPts val="0"/>
              </a:spcBef>
              <a:spcAft>
                <a:spcPts val="0"/>
              </a:spcAft>
              <a:buClr>
                <a:schemeClr val="lt1"/>
              </a:buClr>
              <a:buSzPts val="1600"/>
              <a:buNone/>
              <a:defRPr sz="1600">
                <a:solidFill>
                  <a:schemeClr val="lt1"/>
                </a:solidFill>
              </a:defRPr>
            </a:lvl4pPr>
            <a:lvl5pPr algn="l" lvl="4">
              <a:lnSpc>
                <a:spcPct val="100000"/>
              </a:lnSpc>
              <a:spcBef>
                <a:spcPts val="0"/>
              </a:spcBef>
              <a:spcAft>
                <a:spcPts val="0"/>
              </a:spcAft>
              <a:buClr>
                <a:schemeClr val="lt1"/>
              </a:buClr>
              <a:buSzPts val="1600"/>
              <a:buNone/>
              <a:defRPr sz="1600">
                <a:solidFill>
                  <a:schemeClr val="lt1"/>
                </a:solidFill>
              </a:defRPr>
            </a:lvl5pPr>
            <a:lvl6pPr algn="l" lvl="5">
              <a:lnSpc>
                <a:spcPct val="100000"/>
              </a:lnSpc>
              <a:spcBef>
                <a:spcPts val="0"/>
              </a:spcBef>
              <a:spcAft>
                <a:spcPts val="0"/>
              </a:spcAft>
              <a:buClr>
                <a:schemeClr val="lt1"/>
              </a:buClr>
              <a:buSzPts val="1600"/>
              <a:buNone/>
              <a:defRPr sz="1600">
                <a:solidFill>
                  <a:schemeClr val="lt1"/>
                </a:solidFill>
              </a:defRPr>
            </a:lvl6pPr>
            <a:lvl7pPr algn="l" lvl="6">
              <a:lnSpc>
                <a:spcPct val="100000"/>
              </a:lnSpc>
              <a:spcBef>
                <a:spcPts val="0"/>
              </a:spcBef>
              <a:spcAft>
                <a:spcPts val="0"/>
              </a:spcAft>
              <a:buClr>
                <a:schemeClr val="lt1"/>
              </a:buClr>
              <a:buSzPts val="1600"/>
              <a:buNone/>
              <a:defRPr sz="1600">
                <a:solidFill>
                  <a:schemeClr val="lt1"/>
                </a:solidFill>
              </a:defRPr>
            </a:lvl7pPr>
            <a:lvl8pPr algn="l" lvl="7">
              <a:lnSpc>
                <a:spcPct val="100000"/>
              </a:lnSpc>
              <a:spcBef>
                <a:spcPts val="0"/>
              </a:spcBef>
              <a:spcAft>
                <a:spcPts val="0"/>
              </a:spcAft>
              <a:buClr>
                <a:schemeClr val="lt1"/>
              </a:buClr>
              <a:buSzPts val="1600"/>
              <a:buNone/>
              <a:defRPr sz="1600">
                <a:solidFill>
                  <a:schemeClr val="lt1"/>
                </a:solidFill>
              </a:defRPr>
            </a:lvl8pPr>
            <a:lvl9pPr algn="l" lvl="8">
              <a:lnSpc>
                <a:spcPct val="100000"/>
              </a:lnSpc>
              <a:spcBef>
                <a:spcPts val="0"/>
              </a:spcBef>
              <a:spcAft>
                <a:spcPts val="0"/>
              </a:spcAft>
              <a:buClr>
                <a:schemeClr val="lt1"/>
              </a:buClr>
              <a:buSzPts val="1600"/>
              <a:buNone/>
              <a:defRPr sz="1600">
                <a:solidFill>
                  <a:schemeClr val="lt1"/>
                </a:solidFill>
              </a:defRPr>
            </a:lvl9pPr>
          </a:lstStyle>
          <a:p/>
        </p:txBody>
      </p:sp>
      <p:sp>
        <p:nvSpPr>
          <p:cNvPr id="1048703" name="Google Shape;107;p26"/>
          <p:cNvSpPr txBox="1"/>
          <p:nvPr>
            <p:ph type="body" idx="2"/>
          </p:nvPr>
        </p:nvSpPr>
        <p:spPr>
          <a:xfrm>
            <a:off x="819150" y="2467050"/>
            <a:ext cx="5859900" cy="2095500"/>
          </a:xfrm>
          <a:prstGeom prst="rect"/>
          <a:noFill/>
          <a:ln>
            <a:noFill/>
          </a:ln>
        </p:spPr>
        <p:txBody>
          <a:bodyPr anchor="t" anchorCtr="0" bIns="91425" lIns="91425" rIns="91425" spcFirstLastPara="1" tIns="91425" wrap="square">
            <a:noAutofit/>
          </a:bodyPr>
          <a:lstStyle>
            <a:lvl1pPr algn="l" indent="-311150" lvl="0" marL="457200">
              <a:lnSpc>
                <a:spcPct val="115000"/>
              </a:lnSpc>
              <a:spcBef>
                <a:spcPts val="0"/>
              </a:spcBef>
              <a:spcAft>
                <a:spcPts val="0"/>
              </a:spcAft>
              <a:buSzPts val="1300"/>
              <a:buChar char="●"/>
            </a:lvl1pPr>
            <a:lvl2pPr algn="l" indent="-298450" lvl="1" marL="914400">
              <a:lnSpc>
                <a:spcPct val="115000"/>
              </a:lnSpc>
              <a:spcBef>
                <a:spcPts val="1600"/>
              </a:spcBef>
              <a:spcAft>
                <a:spcPts val="0"/>
              </a:spcAft>
              <a:buSzPts val="1100"/>
              <a:buChar char="○"/>
            </a:lvl2pPr>
            <a:lvl3pPr algn="l" indent="-298450" lvl="2" marL="1371600">
              <a:lnSpc>
                <a:spcPct val="115000"/>
              </a:lnSpc>
              <a:spcBef>
                <a:spcPts val="1600"/>
              </a:spcBef>
              <a:spcAft>
                <a:spcPts val="0"/>
              </a:spcAft>
              <a:buSzPts val="1100"/>
              <a:buChar char="■"/>
            </a:lvl3pPr>
            <a:lvl4pPr algn="l" indent="-298450" lvl="3" marL="1828800">
              <a:lnSpc>
                <a:spcPct val="115000"/>
              </a:lnSpc>
              <a:spcBef>
                <a:spcPts val="1600"/>
              </a:spcBef>
              <a:spcAft>
                <a:spcPts val="0"/>
              </a:spcAft>
              <a:buSzPts val="1100"/>
              <a:buChar char="●"/>
            </a:lvl4pPr>
            <a:lvl5pPr algn="l" indent="-298450" lvl="4" marL="2286000">
              <a:lnSpc>
                <a:spcPct val="115000"/>
              </a:lnSpc>
              <a:spcBef>
                <a:spcPts val="1600"/>
              </a:spcBef>
              <a:spcAft>
                <a:spcPts val="0"/>
              </a:spcAft>
              <a:buSzPts val="1100"/>
              <a:buChar char="○"/>
            </a:lvl5pPr>
            <a:lvl6pPr algn="l" indent="-298450" lvl="5" marL="2743200">
              <a:lnSpc>
                <a:spcPct val="115000"/>
              </a:lnSpc>
              <a:spcBef>
                <a:spcPts val="1600"/>
              </a:spcBef>
              <a:spcAft>
                <a:spcPts val="0"/>
              </a:spcAft>
              <a:buSzPts val="1100"/>
              <a:buChar char="■"/>
            </a:lvl6pPr>
            <a:lvl7pPr algn="l" indent="-298450" lvl="6" marL="3200400">
              <a:lnSpc>
                <a:spcPct val="115000"/>
              </a:lnSpc>
              <a:spcBef>
                <a:spcPts val="1600"/>
              </a:spcBef>
              <a:spcAft>
                <a:spcPts val="0"/>
              </a:spcAft>
              <a:buSzPts val="1100"/>
              <a:buChar char="●"/>
            </a:lvl7pPr>
            <a:lvl8pPr algn="l" indent="-298450" lvl="7" marL="3657600">
              <a:lnSpc>
                <a:spcPct val="115000"/>
              </a:lnSpc>
              <a:spcBef>
                <a:spcPts val="1600"/>
              </a:spcBef>
              <a:spcAft>
                <a:spcPts val="0"/>
              </a:spcAft>
              <a:buSzPts val="1100"/>
              <a:buChar char="○"/>
            </a:lvl8pPr>
            <a:lvl9pPr algn="l" indent="-298450" lvl="8" marL="4114800">
              <a:lnSpc>
                <a:spcPct val="115000"/>
              </a:lnSpc>
              <a:spcBef>
                <a:spcPts val="1600"/>
              </a:spcBef>
              <a:spcAft>
                <a:spcPts val="1600"/>
              </a:spcAft>
              <a:buSzPts val="1100"/>
              <a:buChar char="■"/>
            </a:lvl9pPr>
          </a:lstStyle>
          <a:p/>
        </p:txBody>
      </p:sp>
      <p:sp>
        <p:nvSpPr>
          <p:cNvPr id="1048704" name="Google Shape;108;p26"/>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p:bgPr>
    </p:bg>
    <p:spTree>
      <p:nvGrpSpPr>
        <p:cNvPr id="15" name="Shape 5"/>
        <p:cNvGrpSpPr/>
        <p:nvPr/>
      </p:nvGrpSpPr>
      <p:grpSpPr>
        <a:xfrm>
          <a:off x="0" y="0"/>
          <a:ext cx="0" cy="0"/>
          <a:chOff x="0" y="0"/>
          <a:chExt cx="0" cy="0"/>
        </a:xfrm>
      </p:grpSpPr>
      <p:sp>
        <p:nvSpPr>
          <p:cNvPr id="1048576" name="Google Shape;6;p15"/>
          <p:cNvSpPr txBox="1"/>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algn="l" lvl="0" marR="0" rtl="0">
              <a:lnSpc>
                <a:spcPct val="100000"/>
              </a:lnSpc>
              <a:spcBef>
                <a:spcPts val="0"/>
              </a:spcBef>
              <a:spcAft>
                <a:spcPts val="0"/>
              </a:spcAft>
              <a:buClr>
                <a:schemeClr val="lt1"/>
              </a:buClr>
              <a:buSzPts val="2800"/>
              <a:buFont typeface="Nunito"/>
              <a:buNone/>
              <a:defRPr b="0" cap="none" sz="2800" i="0" strike="noStrike" u="none">
                <a:solidFill>
                  <a:schemeClr val="lt1"/>
                </a:solidFill>
                <a:latin typeface="Nunito"/>
                <a:ea typeface="Nunito"/>
                <a:cs typeface="Nunito"/>
                <a:sym typeface="Nunito"/>
              </a:defRPr>
            </a:lvl1pPr>
            <a:lvl2pPr algn="l" lvl="1" marR="0" rtl="0">
              <a:lnSpc>
                <a:spcPct val="100000"/>
              </a:lnSpc>
              <a:spcBef>
                <a:spcPts val="0"/>
              </a:spcBef>
              <a:spcAft>
                <a:spcPts val="0"/>
              </a:spcAft>
              <a:buClr>
                <a:schemeClr val="lt1"/>
              </a:buClr>
              <a:buSzPts val="2800"/>
              <a:buFont typeface="Nunito"/>
              <a:buNone/>
              <a:defRPr b="0" cap="none" sz="2800" i="0" strike="noStrike" u="none">
                <a:solidFill>
                  <a:schemeClr val="lt1"/>
                </a:solidFill>
                <a:latin typeface="Nunito"/>
                <a:ea typeface="Nunito"/>
                <a:cs typeface="Nunito"/>
                <a:sym typeface="Nunito"/>
              </a:defRPr>
            </a:lvl2pPr>
            <a:lvl3pPr algn="l" lvl="2" marR="0" rtl="0">
              <a:lnSpc>
                <a:spcPct val="100000"/>
              </a:lnSpc>
              <a:spcBef>
                <a:spcPts val="0"/>
              </a:spcBef>
              <a:spcAft>
                <a:spcPts val="0"/>
              </a:spcAft>
              <a:buClr>
                <a:schemeClr val="lt1"/>
              </a:buClr>
              <a:buSzPts val="2800"/>
              <a:buFont typeface="Nunito"/>
              <a:buNone/>
              <a:defRPr b="0" cap="none" sz="2800" i="0" strike="noStrike" u="none">
                <a:solidFill>
                  <a:schemeClr val="lt1"/>
                </a:solidFill>
                <a:latin typeface="Nunito"/>
                <a:ea typeface="Nunito"/>
                <a:cs typeface="Nunito"/>
                <a:sym typeface="Nunito"/>
              </a:defRPr>
            </a:lvl3pPr>
            <a:lvl4pPr algn="l" lvl="3" marR="0" rtl="0">
              <a:lnSpc>
                <a:spcPct val="100000"/>
              </a:lnSpc>
              <a:spcBef>
                <a:spcPts val="0"/>
              </a:spcBef>
              <a:spcAft>
                <a:spcPts val="0"/>
              </a:spcAft>
              <a:buClr>
                <a:schemeClr val="lt1"/>
              </a:buClr>
              <a:buSzPts val="2800"/>
              <a:buFont typeface="Nunito"/>
              <a:buNone/>
              <a:defRPr b="0" cap="none" sz="2800" i="0" strike="noStrike" u="none">
                <a:solidFill>
                  <a:schemeClr val="lt1"/>
                </a:solidFill>
                <a:latin typeface="Nunito"/>
                <a:ea typeface="Nunito"/>
                <a:cs typeface="Nunito"/>
                <a:sym typeface="Nunito"/>
              </a:defRPr>
            </a:lvl4pPr>
            <a:lvl5pPr algn="l" lvl="4" marR="0" rtl="0">
              <a:lnSpc>
                <a:spcPct val="100000"/>
              </a:lnSpc>
              <a:spcBef>
                <a:spcPts val="0"/>
              </a:spcBef>
              <a:spcAft>
                <a:spcPts val="0"/>
              </a:spcAft>
              <a:buClr>
                <a:schemeClr val="lt1"/>
              </a:buClr>
              <a:buSzPts val="2800"/>
              <a:buFont typeface="Nunito"/>
              <a:buNone/>
              <a:defRPr b="0" cap="none" sz="2800" i="0" strike="noStrike" u="none">
                <a:solidFill>
                  <a:schemeClr val="lt1"/>
                </a:solidFill>
                <a:latin typeface="Nunito"/>
                <a:ea typeface="Nunito"/>
                <a:cs typeface="Nunito"/>
                <a:sym typeface="Nunito"/>
              </a:defRPr>
            </a:lvl5pPr>
            <a:lvl6pPr algn="l" lvl="5" marR="0" rtl="0">
              <a:lnSpc>
                <a:spcPct val="100000"/>
              </a:lnSpc>
              <a:spcBef>
                <a:spcPts val="0"/>
              </a:spcBef>
              <a:spcAft>
                <a:spcPts val="0"/>
              </a:spcAft>
              <a:buClr>
                <a:schemeClr val="lt1"/>
              </a:buClr>
              <a:buSzPts val="2800"/>
              <a:buFont typeface="Nunito"/>
              <a:buNone/>
              <a:defRPr b="0" cap="none" sz="2800" i="0" strike="noStrike" u="none">
                <a:solidFill>
                  <a:schemeClr val="lt1"/>
                </a:solidFill>
                <a:latin typeface="Nunito"/>
                <a:ea typeface="Nunito"/>
                <a:cs typeface="Nunito"/>
                <a:sym typeface="Nunito"/>
              </a:defRPr>
            </a:lvl6pPr>
            <a:lvl7pPr algn="l" lvl="6" marR="0" rtl="0">
              <a:lnSpc>
                <a:spcPct val="100000"/>
              </a:lnSpc>
              <a:spcBef>
                <a:spcPts val="0"/>
              </a:spcBef>
              <a:spcAft>
                <a:spcPts val="0"/>
              </a:spcAft>
              <a:buClr>
                <a:schemeClr val="lt1"/>
              </a:buClr>
              <a:buSzPts val="2800"/>
              <a:buFont typeface="Nunito"/>
              <a:buNone/>
              <a:defRPr b="0" cap="none" sz="2800" i="0" strike="noStrike" u="none">
                <a:solidFill>
                  <a:schemeClr val="lt1"/>
                </a:solidFill>
                <a:latin typeface="Nunito"/>
                <a:ea typeface="Nunito"/>
                <a:cs typeface="Nunito"/>
                <a:sym typeface="Nunito"/>
              </a:defRPr>
            </a:lvl7pPr>
            <a:lvl8pPr algn="l" lvl="7" marR="0" rtl="0">
              <a:lnSpc>
                <a:spcPct val="100000"/>
              </a:lnSpc>
              <a:spcBef>
                <a:spcPts val="0"/>
              </a:spcBef>
              <a:spcAft>
                <a:spcPts val="0"/>
              </a:spcAft>
              <a:buClr>
                <a:schemeClr val="lt1"/>
              </a:buClr>
              <a:buSzPts val="2800"/>
              <a:buFont typeface="Nunito"/>
              <a:buNone/>
              <a:defRPr b="0" cap="none" sz="2800" i="0" strike="noStrike" u="none">
                <a:solidFill>
                  <a:schemeClr val="lt1"/>
                </a:solidFill>
                <a:latin typeface="Nunito"/>
                <a:ea typeface="Nunito"/>
                <a:cs typeface="Nunito"/>
                <a:sym typeface="Nunito"/>
              </a:defRPr>
            </a:lvl8pPr>
            <a:lvl9pPr algn="l" lvl="8" marR="0" rtl="0">
              <a:lnSpc>
                <a:spcPct val="100000"/>
              </a:lnSpc>
              <a:spcBef>
                <a:spcPts val="0"/>
              </a:spcBef>
              <a:spcAft>
                <a:spcPts val="0"/>
              </a:spcAft>
              <a:buClr>
                <a:schemeClr val="lt1"/>
              </a:buClr>
              <a:buSzPts val="2800"/>
              <a:buFont typeface="Nunito"/>
              <a:buNone/>
              <a:defRPr b="0" cap="none" sz="2800" i="0" strike="noStrike" u="none">
                <a:solidFill>
                  <a:schemeClr val="lt1"/>
                </a:solidFill>
                <a:latin typeface="Nunito"/>
                <a:ea typeface="Nunito"/>
                <a:cs typeface="Nunito"/>
                <a:sym typeface="Nunito"/>
              </a:defRPr>
            </a:lvl9pPr>
          </a:lstStyle>
          <a:p/>
        </p:txBody>
      </p:sp>
      <p:sp>
        <p:nvSpPr>
          <p:cNvPr id="1048577" name="Google Shape;7;p15"/>
          <p:cNvSpPr txBox="1"/>
          <p:nvPr>
            <p:ph type="body" idx="1"/>
          </p:nvPr>
        </p:nvSpPr>
        <p:spPr>
          <a:xfrm>
            <a:off x="311700" y="1152475"/>
            <a:ext cx="8520600" cy="3391200"/>
          </a:xfrm>
          <a:prstGeom prst="rect"/>
          <a:noFill/>
          <a:ln>
            <a:noFill/>
          </a:ln>
        </p:spPr>
        <p:txBody>
          <a:bodyPr anchor="t" anchorCtr="0" bIns="91425" lIns="91425" rIns="91425" spcFirstLastPara="1" tIns="91425" wrap="square">
            <a:noAutofit/>
          </a:bodyPr>
          <a:lstStyle>
            <a:lvl1pPr algn="l" indent="-311150" lvl="0" marL="457200" marR="0" rtl="0">
              <a:lnSpc>
                <a:spcPct val="115000"/>
              </a:lnSpc>
              <a:spcBef>
                <a:spcPts val="0"/>
              </a:spcBef>
              <a:spcAft>
                <a:spcPts val="0"/>
              </a:spcAft>
              <a:buClr>
                <a:schemeClr val="dk2"/>
              </a:buClr>
              <a:buSzPts val="1300"/>
              <a:buFont typeface="Calibri"/>
              <a:buChar char="●"/>
              <a:defRPr b="0" cap="none" sz="1300" i="0" strike="noStrike" u="none">
                <a:solidFill>
                  <a:schemeClr val="dk2"/>
                </a:solidFill>
                <a:latin typeface="Calibri"/>
                <a:ea typeface="Calibri"/>
                <a:cs typeface="Calibri"/>
                <a:sym typeface="Calibri"/>
              </a:defRPr>
            </a:lvl1pPr>
            <a:lvl2pPr algn="l" indent="-298450" lvl="1" marL="914400" marR="0" rtl="0">
              <a:lnSpc>
                <a:spcPct val="115000"/>
              </a:lnSpc>
              <a:spcBef>
                <a:spcPts val="1600"/>
              </a:spcBef>
              <a:spcAft>
                <a:spcPts val="0"/>
              </a:spcAft>
              <a:buClr>
                <a:schemeClr val="dk2"/>
              </a:buClr>
              <a:buSzPts val="1100"/>
              <a:buFont typeface="Calibri"/>
              <a:buChar char="○"/>
              <a:defRPr b="0" cap="none" sz="1100" i="0" strike="noStrike" u="none">
                <a:solidFill>
                  <a:schemeClr val="dk2"/>
                </a:solidFill>
                <a:latin typeface="Calibri"/>
                <a:ea typeface="Calibri"/>
                <a:cs typeface="Calibri"/>
                <a:sym typeface="Calibri"/>
              </a:defRPr>
            </a:lvl2pPr>
            <a:lvl3pPr algn="l" indent="-298450" lvl="2" marL="1371600" marR="0" rtl="0">
              <a:lnSpc>
                <a:spcPct val="115000"/>
              </a:lnSpc>
              <a:spcBef>
                <a:spcPts val="1600"/>
              </a:spcBef>
              <a:spcAft>
                <a:spcPts val="0"/>
              </a:spcAft>
              <a:buClr>
                <a:schemeClr val="dk2"/>
              </a:buClr>
              <a:buSzPts val="1100"/>
              <a:buFont typeface="Calibri"/>
              <a:buChar char="■"/>
              <a:defRPr b="0" cap="none" sz="1100" i="0" strike="noStrike" u="none">
                <a:solidFill>
                  <a:schemeClr val="dk2"/>
                </a:solidFill>
                <a:latin typeface="Calibri"/>
                <a:ea typeface="Calibri"/>
                <a:cs typeface="Calibri"/>
                <a:sym typeface="Calibri"/>
              </a:defRPr>
            </a:lvl3pPr>
            <a:lvl4pPr algn="l" indent="-298450" lvl="3" marL="1828800" marR="0" rtl="0">
              <a:lnSpc>
                <a:spcPct val="115000"/>
              </a:lnSpc>
              <a:spcBef>
                <a:spcPts val="1600"/>
              </a:spcBef>
              <a:spcAft>
                <a:spcPts val="0"/>
              </a:spcAft>
              <a:buClr>
                <a:schemeClr val="dk2"/>
              </a:buClr>
              <a:buSzPts val="1100"/>
              <a:buFont typeface="Calibri"/>
              <a:buChar char="●"/>
              <a:defRPr b="0" cap="none" sz="1100" i="0" strike="noStrike" u="none">
                <a:solidFill>
                  <a:schemeClr val="dk2"/>
                </a:solidFill>
                <a:latin typeface="Calibri"/>
                <a:ea typeface="Calibri"/>
                <a:cs typeface="Calibri"/>
                <a:sym typeface="Calibri"/>
              </a:defRPr>
            </a:lvl4pPr>
            <a:lvl5pPr algn="l" indent="-298450" lvl="4" marL="2286000" marR="0" rtl="0">
              <a:lnSpc>
                <a:spcPct val="115000"/>
              </a:lnSpc>
              <a:spcBef>
                <a:spcPts val="1600"/>
              </a:spcBef>
              <a:spcAft>
                <a:spcPts val="0"/>
              </a:spcAft>
              <a:buClr>
                <a:schemeClr val="dk2"/>
              </a:buClr>
              <a:buSzPts val="1100"/>
              <a:buFont typeface="Calibri"/>
              <a:buChar char="○"/>
              <a:defRPr b="0" cap="none" sz="1100" i="0" strike="noStrike" u="none">
                <a:solidFill>
                  <a:schemeClr val="dk2"/>
                </a:solidFill>
                <a:latin typeface="Calibri"/>
                <a:ea typeface="Calibri"/>
                <a:cs typeface="Calibri"/>
                <a:sym typeface="Calibri"/>
              </a:defRPr>
            </a:lvl5pPr>
            <a:lvl6pPr algn="l" indent="-298450" lvl="5" marL="2743200" marR="0" rtl="0">
              <a:lnSpc>
                <a:spcPct val="115000"/>
              </a:lnSpc>
              <a:spcBef>
                <a:spcPts val="1600"/>
              </a:spcBef>
              <a:spcAft>
                <a:spcPts val="0"/>
              </a:spcAft>
              <a:buClr>
                <a:schemeClr val="dk2"/>
              </a:buClr>
              <a:buSzPts val="1100"/>
              <a:buFont typeface="Calibri"/>
              <a:buChar char="■"/>
              <a:defRPr b="0" cap="none" sz="1100" i="0" strike="noStrike" u="none">
                <a:solidFill>
                  <a:schemeClr val="dk2"/>
                </a:solidFill>
                <a:latin typeface="Calibri"/>
                <a:ea typeface="Calibri"/>
                <a:cs typeface="Calibri"/>
                <a:sym typeface="Calibri"/>
              </a:defRPr>
            </a:lvl6pPr>
            <a:lvl7pPr algn="l" indent="-298450" lvl="6" marL="3200400" marR="0" rtl="0">
              <a:lnSpc>
                <a:spcPct val="115000"/>
              </a:lnSpc>
              <a:spcBef>
                <a:spcPts val="1600"/>
              </a:spcBef>
              <a:spcAft>
                <a:spcPts val="0"/>
              </a:spcAft>
              <a:buClr>
                <a:schemeClr val="dk2"/>
              </a:buClr>
              <a:buSzPts val="1100"/>
              <a:buFont typeface="Calibri"/>
              <a:buChar char="●"/>
              <a:defRPr b="0" cap="none" sz="1100" i="0" strike="noStrike" u="none">
                <a:solidFill>
                  <a:schemeClr val="dk2"/>
                </a:solidFill>
                <a:latin typeface="Calibri"/>
                <a:ea typeface="Calibri"/>
                <a:cs typeface="Calibri"/>
                <a:sym typeface="Calibri"/>
              </a:defRPr>
            </a:lvl7pPr>
            <a:lvl8pPr algn="l" indent="-298450" lvl="7" marL="3657600" marR="0" rtl="0">
              <a:lnSpc>
                <a:spcPct val="115000"/>
              </a:lnSpc>
              <a:spcBef>
                <a:spcPts val="1600"/>
              </a:spcBef>
              <a:spcAft>
                <a:spcPts val="0"/>
              </a:spcAft>
              <a:buClr>
                <a:schemeClr val="dk2"/>
              </a:buClr>
              <a:buSzPts val="1100"/>
              <a:buFont typeface="Calibri"/>
              <a:buChar char="○"/>
              <a:defRPr b="0" cap="none" sz="1100" i="0" strike="noStrike" u="none">
                <a:solidFill>
                  <a:schemeClr val="dk2"/>
                </a:solidFill>
                <a:latin typeface="Calibri"/>
                <a:ea typeface="Calibri"/>
                <a:cs typeface="Calibri"/>
                <a:sym typeface="Calibri"/>
              </a:defRPr>
            </a:lvl8pPr>
            <a:lvl9pPr algn="l" indent="-298450" lvl="8" marL="4114800" marR="0" rtl="0">
              <a:lnSpc>
                <a:spcPct val="115000"/>
              </a:lnSpc>
              <a:spcBef>
                <a:spcPts val="1600"/>
              </a:spcBef>
              <a:spcAft>
                <a:spcPts val="1600"/>
              </a:spcAft>
              <a:buClr>
                <a:schemeClr val="dk2"/>
              </a:buClr>
              <a:buSzPts val="1100"/>
              <a:buFont typeface="Calibri"/>
              <a:buChar char="■"/>
              <a:defRPr b="0" cap="none" sz="1100" i="0" strike="noStrike" u="none">
                <a:solidFill>
                  <a:schemeClr val="dk2"/>
                </a:solidFill>
                <a:latin typeface="Calibri"/>
                <a:ea typeface="Calibri"/>
                <a:cs typeface="Calibri"/>
                <a:sym typeface="Calibri"/>
              </a:defRPr>
            </a:lvl9pPr>
          </a:lstStyle>
          <a:p/>
        </p:txBody>
      </p:sp>
      <p:sp>
        <p:nvSpPr>
          <p:cNvPr id="1048578" name="Google Shape;8;p15"/>
          <p:cNvSpPr txBox="1"/>
          <p:nvPr>
            <p:ph type="sldNum" idx="12"/>
          </p:nvPr>
        </p:nvSpPr>
        <p:spPr>
          <a:xfrm>
            <a:off x="8390734" y="4543668"/>
            <a:ext cx="548700" cy="393600"/>
          </a:xfrm>
          <a:prstGeom prst="rect"/>
          <a:noFill/>
          <a:ln>
            <a:noFill/>
          </a:ln>
        </p:spPr>
        <p:txBody>
          <a:bodyPr anchor="ctr" anchorCtr="0" bIns="91425" lIns="91425" rIns="91425" spcFirstLastPara="1" tIns="91425" wrap="square">
            <a:noAutofit/>
          </a:bodyPr>
          <a:lstStyle>
            <a:lvl1pPr algn="r" indent="0" lvl="0" marL="0" marR="0" rtl="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1pPr>
            <a:lvl2pPr algn="r" indent="0" lvl="1" marL="0" marR="0" rtl="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2pPr>
            <a:lvl3pPr algn="r" indent="0" lvl="2" marL="0" marR="0" rtl="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3pPr>
            <a:lvl4pPr algn="r" indent="0" lvl="3" marL="0" marR="0" rtl="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4pPr>
            <a:lvl5pPr algn="r" indent="0" lvl="4" marL="0" marR="0" rtl="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5pPr>
            <a:lvl6pPr algn="r" indent="0" lvl="5" marL="0" marR="0" rtl="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6pPr>
            <a:lvl7pPr algn="r" indent="0" lvl="6" marL="0" marR="0" rtl="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7pPr>
            <a:lvl8pPr algn="r" indent="0" lvl="7" marL="0" marR="0" rtl="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8pPr>
            <a:lvl9pPr algn="r" indent="0" lvl="8" marL="0" marR="0" rtl="0">
              <a:lnSpc>
                <a:spcPct val="100000"/>
              </a:lnSpc>
              <a:spcBef>
                <a:spcPts val="0"/>
              </a:spcBef>
              <a:spcAft>
                <a:spcPts val="0"/>
              </a:spcAft>
              <a:buClr>
                <a:srgbClr val="000000"/>
              </a:buClr>
              <a:buSzPts val="1000"/>
              <a:buFont typeface="Arial"/>
              <a:buNone/>
              <a:defRPr b="0" cap="none" sz="1000" i="0" strike="noStrike" u="none">
                <a:solidFill>
                  <a:schemeClr val="dk2"/>
                </a:solidFill>
                <a:latin typeface="Nunito"/>
                <a:ea typeface="Nunito"/>
                <a:cs typeface="Nunito"/>
                <a:sym typeface="Nunito"/>
              </a:defRPr>
            </a:lvl9pPr>
          </a:lstStyle>
          <a:p>
            <a:pPr algn="r" indent="0" lvl="0" marL="0" rtl="0">
              <a:spcBef>
                <a:spcPts val="0"/>
              </a:spcBef>
              <a:spcAft>
                <a:spcPts val="0"/>
              </a:spcAft>
              <a:buNone/>
            </a:pPr>
            <a:fld id="{00000000-1234-1234-1234-123412341234}" type="slidenum">
              <a:rPr lang="en"/>
              <a:t>‹#›</a:t>
            </a:fld>
          </a:p>
        </p:txBody>
      </p:sp>
    </p:spTree>
  </p:cSld>
  <p:clrMap accent1="accent1" accent2="accent2" accent3="accent3" accent4="accent4" accent5="accent5" accent6="accent6" bg1="lt1" bg2="dk2" tx1="dk1" tx2="lt2"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slideLayout" Target="../slideLayouts/slideLayout1.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jpeg"/><Relationship Id="rId3" Type="http://schemas.openxmlformats.org/officeDocument/2006/relationships/image" Target="../media/image5.gif"/><Relationship Id="rId4" Type="http://schemas.openxmlformats.org/officeDocument/2006/relationships/slideLayout" Target="../slideLayouts/slideLayout3.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6.gif"/><Relationship Id="rId2" Type="http://schemas.openxmlformats.org/officeDocument/2006/relationships/image" Target="../media/image7.gif"/><Relationship Id="rId3" Type="http://schemas.openxmlformats.org/officeDocument/2006/relationships/image" Target="../media/image8.gif"/><Relationship Id="rId4" Type="http://schemas.openxmlformats.org/officeDocument/2006/relationships/image" Target="../media/image9.gif"/><Relationship Id="rId5" Type="http://schemas.openxmlformats.org/officeDocument/2006/relationships/slideLayout" Target="../slideLayouts/slideLayout4.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xmlns:r="http://schemas.openxmlformats.org/officeDocument/2006/relationships" r:embed="rId1">
            <a:alphaModFix/>
          </a:blip>
          <a:stretch>
            <a:fillRect/>
          </a:stretch>
        </a:blipFill>
      </p:bgPr>
    </p:bg>
    <p:spTree>
      <p:nvGrpSpPr>
        <p:cNvPr id="49" name="Shape 131"/>
        <p:cNvGrpSpPr/>
        <p:nvPr/>
      </p:nvGrpSpPr>
      <p:grpSpPr>
        <a:xfrm>
          <a:off x="0" y="0"/>
          <a:ext cx="0" cy="0"/>
          <a:chOff x="0" y="0"/>
          <a:chExt cx="0" cy="0"/>
        </a:xfrm>
      </p:grpSpPr>
      <p:sp>
        <p:nvSpPr>
          <p:cNvPr id="1048639" name="Google Shape;132;g8ad5ecc6a2_0_0"/>
          <p:cNvSpPr txBox="1"/>
          <p:nvPr>
            <p:ph type="ctrTitle" idx="4294967295"/>
          </p:nvPr>
        </p:nvSpPr>
        <p:spPr>
          <a:xfrm>
            <a:off x="1918125" y="1111750"/>
            <a:ext cx="7696800" cy="2089200"/>
          </a:xfrm>
          <a:prstGeom prst="rect"/>
          <a:noFill/>
          <a:ln>
            <a:noFill/>
          </a:ln>
        </p:spPr>
        <p:txBody>
          <a:bodyPr anchor="t" anchorCtr="0" bIns="91425" lIns="91425" rIns="91425" spcFirstLastPara="1" tIns="91425" wrap="square">
            <a:noAutofit/>
          </a:bodyPr>
          <a:p>
            <a:pPr algn="l" indent="0" lvl="0" marL="0" marR="0" rtl="0">
              <a:lnSpc>
                <a:spcPct val="100000"/>
              </a:lnSpc>
              <a:spcBef>
                <a:spcPts val="0"/>
              </a:spcBef>
              <a:spcAft>
                <a:spcPts val="0"/>
              </a:spcAft>
              <a:buClr>
                <a:schemeClr val="lt1"/>
              </a:buClr>
              <a:buSzPts val="2800"/>
              <a:buFont typeface="Nunito"/>
              <a:buNone/>
            </a:pPr>
            <a:r>
              <a:rPr b="1" cap="none" sz="3400" i="0" lang="en" strike="noStrike" u="none">
                <a:solidFill>
                  <a:schemeClr val="lt1"/>
                </a:solidFill>
                <a:latin typeface="Nunito"/>
                <a:ea typeface="Nunito"/>
                <a:cs typeface="Nunito"/>
                <a:sym typeface="Nunito"/>
              </a:rPr>
              <a:t>AI SATURDAY LAGOS </a:t>
            </a:r>
            <a:endParaRPr b="1" cap="none" sz="3400" i="0" strike="noStrike" u="none">
              <a:solidFill>
                <a:schemeClr val="lt1"/>
              </a:solidFill>
              <a:latin typeface="Nunito"/>
              <a:ea typeface="Nunito"/>
              <a:cs typeface="Nunito"/>
              <a:sym typeface="Nunito"/>
            </a:endParaRPr>
          </a:p>
          <a:p>
            <a:pPr algn="l" indent="0" lvl="0" marL="0" marR="0" rtl="0">
              <a:lnSpc>
                <a:spcPct val="100000"/>
              </a:lnSpc>
              <a:spcBef>
                <a:spcPts val="0"/>
              </a:spcBef>
              <a:spcAft>
                <a:spcPts val="0"/>
              </a:spcAft>
              <a:buClr>
                <a:schemeClr val="lt1"/>
              </a:buClr>
              <a:buSzPts val="2800"/>
              <a:buFont typeface="Nunito"/>
              <a:buNone/>
            </a:pPr>
            <a:r>
              <a:rPr b="1" cap="none" sz="3400" i="0" lang="en" strike="noStrike" u="none">
                <a:solidFill>
                  <a:schemeClr val="lt1"/>
                </a:solidFill>
                <a:latin typeface="Nunito"/>
                <a:ea typeface="Nunito"/>
                <a:cs typeface="Nunito"/>
                <a:sym typeface="Nunito"/>
              </a:rPr>
              <a:t>COHORT 5</a:t>
            </a:r>
            <a:endParaRPr b="1" cap="none" sz="3400" i="0" strike="noStrike" u="none">
              <a:solidFill>
                <a:schemeClr val="lt1"/>
              </a:solidFill>
              <a:latin typeface="Nunito"/>
              <a:ea typeface="Nunito"/>
              <a:cs typeface="Nunito"/>
              <a:sym typeface="Nunito"/>
            </a:endParaRPr>
          </a:p>
        </p:txBody>
      </p:sp>
      <p:sp>
        <p:nvSpPr>
          <p:cNvPr id="1048640" name="Google Shape;133;g8ad5ecc6a2_0_0"/>
          <p:cNvSpPr txBox="1"/>
          <p:nvPr>
            <p:ph type="body" idx="1"/>
          </p:nvPr>
        </p:nvSpPr>
        <p:spPr>
          <a:xfrm>
            <a:off x="1918125" y="2898400"/>
            <a:ext cx="7415100" cy="605100"/>
          </a:xfrm>
          <a:prstGeom prst="rect"/>
          <a:noFill/>
          <a:ln>
            <a:noFill/>
          </a:ln>
        </p:spPr>
        <p:txBody>
          <a:bodyPr anchor="b" anchorCtr="0" bIns="91425" lIns="91425" rIns="91425" spcFirstLastPara="1" tIns="91425" wrap="square">
            <a:noAutofit/>
          </a:bodyPr>
          <a:p>
            <a:pPr algn="l" indent="0" lvl="0" marL="0" rtl="0">
              <a:lnSpc>
                <a:spcPct val="100000"/>
              </a:lnSpc>
              <a:spcBef>
                <a:spcPts val="0"/>
              </a:spcBef>
              <a:spcAft>
                <a:spcPts val="0"/>
              </a:spcAft>
              <a:buSzPts val="1300"/>
              <a:buNone/>
            </a:pPr>
            <a:r>
              <a:rPr b="1" sz="2400" lang="en"/>
              <a:t>Facial Expression Recognition</a:t>
            </a:r>
            <a:endParaRPr b="1" sz="2400"/>
          </a:p>
        </p:txBody>
      </p:sp>
      <p:pic>
        <p:nvPicPr>
          <p:cNvPr id="2097152" name="Google Shape;134;g8ad5ecc6a2_0_0"/>
          <p:cNvPicPr preferRelativeResize="0">
            <a:picLocks/>
          </p:cNvPicPr>
          <p:nvPr/>
        </p:nvPicPr>
        <p:blipFill rotWithShape="1">
          <a:blip xmlns:r="http://schemas.openxmlformats.org/officeDocument/2006/relationships" r:embed="rId2">
            <a:alphaModFix/>
          </a:blip>
          <a:srcRect l="0" t="0" r="0" b="0"/>
          <a:stretch>
            <a:fillRect/>
          </a:stretch>
        </p:blipFill>
        <p:spPr>
          <a:xfrm>
            <a:off x="424375" y="410013"/>
            <a:ext cx="1202175" cy="1202175"/>
          </a:xfrm>
          <a:prstGeom prst="rect"/>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1" name="Shape 206"/>
        <p:cNvGrpSpPr/>
        <p:nvPr/>
      </p:nvGrpSpPr>
      <p:grpSpPr>
        <a:xfrm>
          <a:off x="0" y="0"/>
          <a:ext cx="0" cy="0"/>
          <a:chOff x="0" y="0"/>
          <a:chExt cx="0" cy="0"/>
        </a:xfrm>
      </p:grpSpPr>
      <p:sp>
        <p:nvSpPr>
          <p:cNvPr id="1048615" name="Google Shape;207;p11"/>
          <p:cNvSpPr txBox="1"/>
          <p:nvPr>
            <p:ph type="title"/>
          </p:nvPr>
        </p:nvSpPr>
        <p:spPr>
          <a:xfrm>
            <a:off x="819150" y="845600"/>
            <a:ext cx="7505700" cy="9546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3000"/>
              <a:buNone/>
            </a:pPr>
            <a:r>
              <a:rPr lang="en"/>
              <a:t>Fastai</a:t>
            </a:r>
          </a:p>
        </p:txBody>
      </p:sp>
      <p:sp>
        <p:nvSpPr>
          <p:cNvPr id="1048616" name="Google Shape;208;p11"/>
          <p:cNvSpPr txBox="1"/>
          <p:nvPr/>
        </p:nvSpPr>
        <p:spPr>
          <a:xfrm>
            <a:off x="988828" y="1658679"/>
            <a:ext cx="5543505" cy="2186899"/>
          </a:xfrm>
          <a:prstGeom prst="rect"/>
          <a:noFill/>
          <a:ln>
            <a:noFill/>
          </a:ln>
        </p:spPr>
        <p:txBody>
          <a:bodyPr anchor="t" anchorCtr="0" bIns="45700" lIns="91425" rIns="91425" spcFirstLastPara="1" tIns="45700" wrap="square">
            <a:spAutoFit/>
          </a:bodyPr>
          <a:p>
            <a:pPr algn="l" indent="0" lvl="0" marL="0" marR="0" rtl="0">
              <a:lnSpc>
                <a:spcPct val="100000"/>
              </a:lnSpc>
              <a:spcBef>
                <a:spcPts val="0"/>
              </a:spcBef>
              <a:spcAft>
                <a:spcPts val="0"/>
              </a:spcAft>
              <a:buNone/>
            </a:pPr>
            <a:r>
              <a:rPr b="0" cap="none" sz="1300" i="0" lang="en" strike="noStrike" u="none">
                <a:solidFill>
                  <a:schemeClr val="dk2"/>
                </a:solidFill>
                <a:latin typeface="Calibri"/>
                <a:ea typeface="Calibri"/>
                <a:cs typeface="Calibri"/>
                <a:sym typeface="Calibri"/>
              </a:rPr>
              <a:t>A library built on PyTorch to train models faster and easier.</a:t>
            </a:r>
          </a:p>
          <a:p>
            <a:pPr algn="l" indent="0" lvl="0" marL="0" marR="0" rtl="0">
              <a:lnSpc>
                <a:spcPct val="100000"/>
              </a:lnSpc>
              <a:spcBef>
                <a:spcPts val="0"/>
              </a:spcBef>
              <a:spcAft>
                <a:spcPts val="0"/>
              </a:spcAft>
              <a:buNone/>
            </a:pPr>
            <a:r>
              <a:t/>
            </a:r>
            <a:endParaRPr b="0" cap="none" sz="1300" i="0" strike="noStrike" u="none">
              <a:solidFill>
                <a:schemeClr val="dk2"/>
              </a:solidFill>
              <a:latin typeface="Calibri"/>
              <a:ea typeface="Calibri"/>
              <a:cs typeface="Calibri"/>
              <a:sym typeface="Calibri"/>
            </a:endParaRPr>
          </a:p>
          <a:p>
            <a:pPr algn="l" indent="0" lvl="0" marL="0" marR="0" rtl="0">
              <a:lnSpc>
                <a:spcPct val="100000"/>
              </a:lnSpc>
              <a:spcBef>
                <a:spcPts val="0"/>
              </a:spcBef>
              <a:spcAft>
                <a:spcPts val="0"/>
              </a:spcAft>
              <a:buNone/>
            </a:pPr>
            <a:r>
              <a:rPr b="0" cap="none" sz="1300" i="0" lang="en" strike="noStrike" u="none">
                <a:solidFill>
                  <a:schemeClr val="dk2"/>
                </a:solidFill>
                <a:latin typeface="Calibri"/>
                <a:ea typeface="Calibri"/>
                <a:cs typeface="Calibri"/>
                <a:sym typeface="Calibri"/>
              </a:rPr>
              <a:t>During the training, the models used were:</a:t>
            </a:r>
          </a:p>
          <a:p>
            <a:pPr algn="l" indent="-285750" lvl="0" marL="285750" marR="0" rtl="0">
              <a:lnSpc>
                <a:spcPct val="100000"/>
              </a:lnSpc>
              <a:spcBef>
                <a:spcPts val="0"/>
              </a:spcBef>
              <a:spcAft>
                <a:spcPts val="0"/>
              </a:spcAft>
              <a:buClr>
                <a:srgbClr val="000000"/>
              </a:buClr>
              <a:buSzPts val="1300"/>
              <a:buFont typeface="Arial"/>
              <a:buChar char="-"/>
            </a:pPr>
            <a:r>
              <a:rPr b="0" cap="none" sz="1300" i="0" lang="en" strike="noStrike" u="none">
                <a:solidFill>
                  <a:schemeClr val="dk2"/>
                </a:solidFill>
                <a:latin typeface="Calibri"/>
                <a:ea typeface="Calibri"/>
                <a:cs typeface="Calibri"/>
                <a:sym typeface="Calibri"/>
              </a:rPr>
              <a:t>Resnet18</a:t>
            </a:r>
          </a:p>
          <a:p>
            <a:pPr algn="l" indent="-285750" lvl="0" marL="285750" marR="0" rtl="0">
              <a:lnSpc>
                <a:spcPct val="100000"/>
              </a:lnSpc>
              <a:spcBef>
                <a:spcPts val="0"/>
              </a:spcBef>
              <a:spcAft>
                <a:spcPts val="0"/>
              </a:spcAft>
              <a:buClr>
                <a:srgbClr val="000000"/>
              </a:buClr>
              <a:buSzPts val="1300"/>
              <a:buFont typeface="Arial"/>
              <a:buChar char="-"/>
            </a:pPr>
            <a:r>
              <a:rPr b="0" cap="none" sz="1300" i="0" lang="en" strike="noStrike" u="none">
                <a:solidFill>
                  <a:schemeClr val="dk2"/>
                </a:solidFill>
                <a:latin typeface="Calibri"/>
                <a:ea typeface="Calibri"/>
                <a:cs typeface="Calibri"/>
                <a:sym typeface="Calibri"/>
              </a:rPr>
              <a:t>Se_resnet50_32x4d</a:t>
            </a:r>
          </a:p>
          <a:p>
            <a:pPr algn="l" indent="-285750" lvl="0" marL="285750" marR="0" rtl="0">
              <a:lnSpc>
                <a:spcPct val="100000"/>
              </a:lnSpc>
              <a:spcBef>
                <a:spcPts val="0"/>
              </a:spcBef>
              <a:spcAft>
                <a:spcPts val="0"/>
              </a:spcAft>
              <a:buClr>
                <a:srgbClr val="000000"/>
              </a:buClr>
              <a:buSzPts val="1300"/>
              <a:buFont typeface="Arial"/>
              <a:buChar char="-"/>
            </a:pPr>
            <a:r>
              <a:rPr b="0" cap="none" sz="1300" i="0" lang="en" strike="noStrike" u="none">
                <a:solidFill>
                  <a:schemeClr val="dk2"/>
                </a:solidFill>
                <a:latin typeface="Calibri"/>
                <a:ea typeface="Calibri"/>
                <a:cs typeface="Calibri"/>
                <a:sym typeface="Calibri"/>
              </a:rPr>
              <a:t>Se_resnet50</a:t>
            </a:r>
          </a:p>
          <a:p>
            <a:pPr algn="l" indent="-285750" lvl="0" marL="285750" marR="0" rtl="0">
              <a:lnSpc>
                <a:spcPct val="100000"/>
              </a:lnSpc>
              <a:spcBef>
                <a:spcPts val="0"/>
              </a:spcBef>
              <a:spcAft>
                <a:spcPts val="0"/>
              </a:spcAft>
              <a:buClr>
                <a:srgbClr val="000000"/>
              </a:buClr>
              <a:buSzPts val="1300"/>
              <a:buFont typeface="Arial"/>
              <a:buChar char="-"/>
            </a:pPr>
            <a:r>
              <a:rPr b="0" cap="none" sz="1300" i="0" lang="en" strike="noStrike" u="none">
                <a:solidFill>
                  <a:schemeClr val="dk2"/>
                </a:solidFill>
                <a:latin typeface="Calibri"/>
                <a:ea typeface="Calibri"/>
                <a:cs typeface="Calibri"/>
                <a:sym typeface="Calibri"/>
              </a:rPr>
              <a:t>VGG19_bn</a:t>
            </a:r>
          </a:p>
          <a:p>
            <a:pPr algn="l" indent="-203200" lvl="0" marL="285750" marR="0" rtl="0">
              <a:lnSpc>
                <a:spcPct val="100000"/>
              </a:lnSpc>
              <a:spcBef>
                <a:spcPts val="0"/>
              </a:spcBef>
              <a:spcAft>
                <a:spcPts val="0"/>
              </a:spcAft>
              <a:buClr>
                <a:srgbClr val="000000"/>
              </a:buClr>
              <a:buSzPts val="1300"/>
              <a:buFont typeface="Arial"/>
              <a:buNone/>
            </a:pPr>
            <a:r>
              <a:t/>
            </a:r>
            <a:endParaRPr b="0" cap="none" sz="1300" i="0" strike="noStrike" u="none">
              <a:solidFill>
                <a:schemeClr val="dk2"/>
              </a:solidFill>
              <a:latin typeface="Calibri"/>
              <a:ea typeface="Calibri"/>
              <a:cs typeface="Calibri"/>
              <a:sym typeface="Calibri"/>
            </a:endParaRPr>
          </a:p>
          <a:p>
            <a:pPr algn="l" indent="0" lvl="0" marL="0" marR="0" rtl="0">
              <a:lnSpc>
                <a:spcPct val="100000"/>
              </a:lnSpc>
              <a:spcBef>
                <a:spcPts val="0"/>
              </a:spcBef>
              <a:spcAft>
                <a:spcPts val="0"/>
              </a:spcAft>
              <a:buNone/>
            </a:pPr>
            <a:r>
              <a:rPr b="0" cap="none" sz="1300" i="0" lang="en" strike="noStrike" u="none">
                <a:solidFill>
                  <a:schemeClr val="dk2"/>
                </a:solidFill>
                <a:latin typeface="Calibri"/>
                <a:ea typeface="Calibri"/>
                <a:cs typeface="Calibri"/>
                <a:sym typeface="Calibri"/>
              </a:rPr>
              <a:t>Out of them, </a:t>
            </a:r>
            <a:r>
              <a:rPr b="1" cap="none" sz="1300" i="0" lang="en" strike="noStrike" u="none">
                <a:solidFill>
                  <a:schemeClr val="dk2"/>
                </a:solidFill>
                <a:latin typeface="Calibri"/>
                <a:ea typeface="Calibri"/>
                <a:cs typeface="Calibri"/>
                <a:sym typeface="Calibri"/>
              </a:rPr>
              <a:t>vgg19_bn</a:t>
            </a:r>
            <a:r>
              <a:rPr b="0" cap="none" sz="1300" i="0" lang="en" strike="noStrike" u="none">
                <a:solidFill>
                  <a:schemeClr val="dk2"/>
                </a:solidFill>
                <a:latin typeface="Calibri"/>
                <a:ea typeface="Calibri"/>
                <a:cs typeface="Calibri"/>
                <a:sym typeface="Calibri"/>
              </a:rPr>
              <a:t>, gave the best predictions with a valid accuracy of 76%</a:t>
            </a:r>
          </a:p>
          <a:p>
            <a:pPr algn="l" indent="0" lvl="0" marL="0" marR="0" rtl="0">
              <a:lnSpc>
                <a:spcPct val="100000"/>
              </a:lnSpc>
              <a:spcBef>
                <a:spcPts val="0"/>
              </a:spcBef>
              <a:spcAft>
                <a:spcPts val="0"/>
              </a:spcAft>
              <a:buNone/>
            </a:pPr>
            <a:r>
              <a:rPr b="0" cap="none" sz="1300" i="0" lang="en" strike="noStrike" u="none">
                <a:solidFill>
                  <a:schemeClr val="dk2"/>
                </a:solidFill>
                <a:latin typeface="Calibri"/>
                <a:ea typeface="Calibri"/>
                <a:cs typeface="Calibri"/>
                <a:sym typeface="Calibri"/>
              </a:rPr>
              <a:t>under 20 epochs and an error rate of 0.24.</a:t>
            </a:r>
            <a:endParaRPr b="0" cap="none" sz="1300" i="0" strike="noStrike" u="none">
              <a:solidFill>
                <a:schemeClr val="dk2"/>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7" name="Shape 212"/>
        <p:cNvGrpSpPr/>
        <p:nvPr/>
      </p:nvGrpSpPr>
      <p:grpSpPr>
        <a:xfrm>
          <a:off x="0" y="0"/>
          <a:ext cx="0" cy="0"/>
          <a:chOff x="0" y="0"/>
          <a:chExt cx="0" cy="0"/>
        </a:xfrm>
      </p:grpSpPr>
      <p:sp>
        <p:nvSpPr>
          <p:cNvPr id="1048603" name="Google Shape;213;p9"/>
          <p:cNvSpPr txBox="1"/>
          <p:nvPr>
            <p:ph type="body" idx="1"/>
          </p:nvPr>
        </p:nvSpPr>
        <p:spPr>
          <a:xfrm>
            <a:off x="819150" y="1614199"/>
            <a:ext cx="7496175" cy="2262475"/>
          </a:xfrm>
          <a:prstGeom prst="rect"/>
          <a:noFill/>
          <a:ln>
            <a:noFill/>
          </a:ln>
        </p:spPr>
        <p:txBody>
          <a:bodyPr anchor="t" anchorCtr="0" bIns="91425" lIns="91425" rIns="91425" spcFirstLastPara="1" tIns="91425" wrap="square">
            <a:noAutofit/>
          </a:bodyPr>
          <a:p>
            <a:pPr algn="l" indent="0" lvl="0" marL="0" rtl="0">
              <a:lnSpc>
                <a:spcPct val="115000"/>
              </a:lnSpc>
              <a:spcBef>
                <a:spcPts val="0"/>
              </a:spcBef>
              <a:spcAft>
                <a:spcPts val="0"/>
              </a:spcAft>
              <a:buSzPts val="1300"/>
              <a:buNone/>
            </a:pPr>
            <a:r>
              <a:rPr b="1" lang="en"/>
              <a:t>Dataset: </a:t>
            </a:r>
            <a:r>
              <a:rPr lang="en"/>
              <a:t>The Fer2013 contained approx. 34,000+ images combined before extracting the 3 categories.</a:t>
            </a:r>
          </a:p>
          <a:p>
            <a:pPr algn="l" indent="0" lvl="0" marL="0" rtl="0">
              <a:lnSpc>
                <a:spcPct val="115000"/>
              </a:lnSpc>
              <a:spcBef>
                <a:spcPts val="400"/>
              </a:spcBef>
              <a:spcAft>
                <a:spcPts val="0"/>
              </a:spcAft>
              <a:buSzPts val="1300"/>
              <a:buNone/>
            </a:pPr>
            <a:r>
              <a:rPr lang="en"/>
              <a:t>Total: </a:t>
            </a:r>
          </a:p>
          <a:p>
            <a:pPr algn="l" indent="-285750" lvl="0" marL="285750" rtl="0">
              <a:lnSpc>
                <a:spcPct val="115000"/>
              </a:lnSpc>
              <a:spcBef>
                <a:spcPts val="400"/>
              </a:spcBef>
              <a:spcAft>
                <a:spcPts val="0"/>
              </a:spcAft>
              <a:buSzPts val="1300"/>
              <a:buFont typeface="Noto Sans Symbols"/>
              <a:buChar char="▪"/>
            </a:pPr>
            <a:r>
              <a:rPr lang="en"/>
              <a:t>Training images approx. 15,000 images.</a:t>
            </a:r>
          </a:p>
          <a:p>
            <a:pPr algn="l" indent="-82550" lvl="0" marL="0" rtl="0">
              <a:lnSpc>
                <a:spcPct val="115000"/>
              </a:lnSpc>
              <a:spcBef>
                <a:spcPts val="200"/>
              </a:spcBef>
              <a:spcAft>
                <a:spcPts val="0"/>
              </a:spcAft>
              <a:buSzPts val="1300"/>
              <a:buFont typeface="Noto Sans Symbols"/>
              <a:buChar char="▪"/>
            </a:pPr>
            <a:r>
              <a:rPr lang="en"/>
              <a:t>      Test Images approx. 3,000 images.</a:t>
            </a:r>
          </a:p>
          <a:p>
            <a:pPr algn="l" indent="0" lvl="0" marL="0" rtl="0">
              <a:lnSpc>
                <a:spcPct val="115000"/>
              </a:lnSpc>
              <a:spcBef>
                <a:spcPts val="200"/>
              </a:spcBef>
              <a:spcAft>
                <a:spcPts val="0"/>
              </a:spcAft>
              <a:buSzPts val="1300"/>
              <a:buNone/>
            </a:pPr>
            <a:r>
              <a:t/>
            </a:r>
          </a:p>
          <a:p>
            <a:pPr algn="l" indent="0" lvl="0" marL="0" rtl="0">
              <a:lnSpc>
                <a:spcPct val="115000"/>
              </a:lnSpc>
              <a:spcBef>
                <a:spcPts val="200"/>
              </a:spcBef>
              <a:spcAft>
                <a:spcPts val="0"/>
              </a:spcAft>
              <a:buSzPts val="1300"/>
              <a:buNone/>
            </a:pPr>
            <a:r>
              <a:rPr b="1" lang="en"/>
              <a:t>Best Model Details: </a:t>
            </a:r>
            <a:br>
              <a:rPr lang="en"/>
            </a:br>
            <a:r>
              <a:rPr lang="en"/>
              <a:t>FrameWork = fastai</a:t>
            </a:r>
            <a:br>
              <a:rPr lang="en"/>
            </a:br>
            <a:r>
              <a:rPr lang="en"/>
              <a:t>Pretrained Model: se_resnext50_32x4d</a:t>
            </a:r>
          </a:p>
          <a:p>
            <a:pPr algn="l" indent="0" lvl="0" marL="0" rtl="0">
              <a:lnSpc>
                <a:spcPct val="115000"/>
              </a:lnSpc>
              <a:spcBef>
                <a:spcPts val="200"/>
              </a:spcBef>
              <a:spcAft>
                <a:spcPts val="0"/>
              </a:spcAft>
              <a:buSzPts val="1300"/>
              <a:buNone/>
            </a:pPr>
            <a:r>
              <a:rPr lang="en"/>
              <a:t>Optimizer: Adam (lr=le-4)</a:t>
            </a:r>
          </a:p>
          <a:p>
            <a:pPr algn="l" indent="0" lvl="0" marL="0" rtl="0">
              <a:lnSpc>
                <a:spcPct val="115000"/>
              </a:lnSpc>
              <a:spcBef>
                <a:spcPts val="200"/>
              </a:spcBef>
              <a:spcAft>
                <a:spcPts val="0"/>
              </a:spcAft>
              <a:buSzPts val="1300"/>
              <a:buNone/>
            </a:pPr>
            <a:r>
              <a:rPr lang="en"/>
              <a:t>Scheduler: ReduceLROnPlateau (mode="min", patience=5, factor=0.3, verbose=True)</a:t>
            </a:r>
          </a:p>
          <a:p>
            <a:pPr algn="l" indent="0" lvl="0" marL="0" rtl="0">
              <a:lnSpc>
                <a:spcPct val="115000"/>
              </a:lnSpc>
              <a:spcBef>
                <a:spcPts val="200"/>
              </a:spcBef>
              <a:spcAft>
                <a:spcPts val="200"/>
              </a:spcAft>
              <a:buSzPts val="1300"/>
              <a:buNone/>
            </a:pPr>
            <a:r>
              <a:t/>
            </a:r>
          </a:p>
        </p:txBody>
      </p:sp>
      <p:sp>
        <p:nvSpPr>
          <p:cNvPr id="1048604" name="Google Shape;214;p9"/>
          <p:cNvSpPr txBox="1"/>
          <p:nvPr>
            <p:ph type="title"/>
          </p:nvPr>
        </p:nvSpPr>
        <p:spPr>
          <a:xfrm>
            <a:off x="819150" y="398463"/>
            <a:ext cx="6534150" cy="515937"/>
          </a:xfrm>
          <a:prstGeom prst="rect"/>
          <a:noFill/>
          <a:ln>
            <a:noFill/>
          </a:ln>
          <a:effectLst>
            <a:outerShdw algn="ctr" blurRad="44450" dir="5400000" dist="27940">
              <a:srgbClr val="000000">
                <a:alpha val="31372"/>
              </a:srgbClr>
            </a:outerShdw>
          </a:effectLst>
        </p:spPr>
        <p:txBody>
          <a:bodyPr anchor="t" anchorCtr="0" bIns="91425" lIns="91425" rIns="91425" spcFirstLastPara="1" tIns="91425" wrap="square">
            <a:noAutofit/>
          </a:bodyPr>
          <a:p>
            <a:pPr algn="l" indent="0" lvl="0" marL="0" rtl="0">
              <a:lnSpc>
                <a:spcPct val="100000"/>
              </a:lnSpc>
              <a:spcBef>
                <a:spcPts val="0"/>
              </a:spcBef>
              <a:spcAft>
                <a:spcPts val="0"/>
              </a:spcAft>
              <a:buSzPts val="3000"/>
              <a:buNone/>
            </a:pPr>
            <a:r>
              <a:rPr lang="en"/>
              <a:t>Summary &amp; Conclusion</a:t>
            </a:r>
          </a:p>
        </p:txBody>
      </p:sp>
      <p:sp>
        <p:nvSpPr>
          <p:cNvPr id="1048605" name="Google Shape;215;p9"/>
          <p:cNvSpPr txBox="1"/>
          <p:nvPr/>
        </p:nvSpPr>
        <p:spPr>
          <a:xfrm>
            <a:off x="819150" y="1006331"/>
            <a:ext cx="6534150" cy="515937"/>
          </a:xfrm>
          <a:prstGeom prst="rect"/>
          <a:noFill/>
          <a:ln>
            <a:noFill/>
          </a:ln>
          <a:effectLst>
            <a:outerShdw algn="ctr" blurRad="44450" dir="5400000" dist="27940">
              <a:srgbClr val="000000">
                <a:alpha val="31372"/>
              </a:srgbClr>
            </a:outerShdw>
          </a:effectLst>
        </p:spPr>
        <p:txBody>
          <a:bodyPr anchor="t" anchorCtr="0" bIns="91425" lIns="91425" rIns="91425" spcFirstLastPara="1" tIns="91425" wrap="square">
            <a:noAutofit/>
          </a:bodyPr>
          <a:p>
            <a:pPr algn="l" indent="0" lvl="0" marL="0" marR="0" rtl="0">
              <a:lnSpc>
                <a:spcPct val="100000"/>
              </a:lnSpc>
              <a:spcBef>
                <a:spcPts val="0"/>
              </a:spcBef>
              <a:spcAft>
                <a:spcPts val="0"/>
              </a:spcAft>
              <a:buClr>
                <a:schemeClr val="lt1"/>
              </a:buClr>
              <a:buSzPts val="3000"/>
              <a:buFont typeface="Nunito"/>
              <a:buNone/>
            </a:pPr>
            <a:r>
              <a:rPr b="1" cap="none" sz="2000" i="0" lang="en" strike="noStrike" u="none">
                <a:solidFill>
                  <a:schemeClr val="lt1"/>
                </a:solidFill>
                <a:latin typeface="Nunito"/>
                <a:ea typeface="Nunito"/>
                <a:cs typeface="Nunito"/>
                <a:sym typeface="Nunito"/>
              </a:rPr>
              <a:t>Summary</a:t>
            </a:r>
            <a:endParaRPr b="1" cap="none" sz="2000" i="0" strike="noStrike" u="none">
              <a:solidFill>
                <a:schemeClr val="lt1"/>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9" name="Shape 219"/>
        <p:cNvGrpSpPr/>
        <p:nvPr/>
      </p:nvGrpSpPr>
      <p:grpSpPr>
        <a:xfrm>
          <a:off x="0" y="0"/>
          <a:ext cx="0" cy="0"/>
          <a:chOff x="0" y="0"/>
          <a:chExt cx="0" cy="0"/>
        </a:xfrm>
      </p:grpSpPr>
      <p:sp>
        <p:nvSpPr>
          <p:cNvPr id="1048585" name="Google Shape;220;p10"/>
          <p:cNvSpPr txBox="1"/>
          <p:nvPr>
            <p:ph type="title"/>
          </p:nvPr>
        </p:nvSpPr>
        <p:spPr>
          <a:xfrm>
            <a:off x="882502" y="771489"/>
            <a:ext cx="6534150" cy="515937"/>
          </a:xfrm>
          <a:prstGeom prst="rect"/>
          <a:noFill/>
          <a:ln>
            <a:noFill/>
          </a:ln>
          <a:effectLst>
            <a:outerShdw algn="ctr" blurRad="44450" dir="5400000" dist="27940">
              <a:srgbClr val="000000">
                <a:alpha val="31372"/>
              </a:srgbClr>
            </a:outerShdw>
          </a:effectLst>
        </p:spPr>
        <p:txBody>
          <a:bodyPr anchor="t" anchorCtr="0" bIns="91425" lIns="91425" rIns="91425" spcFirstLastPara="1" tIns="91425" wrap="square">
            <a:noAutofit/>
          </a:bodyPr>
          <a:p>
            <a:pPr algn="l" indent="0" lvl="0" marL="0" rtl="0">
              <a:lnSpc>
                <a:spcPct val="100000"/>
              </a:lnSpc>
              <a:spcBef>
                <a:spcPts val="0"/>
              </a:spcBef>
              <a:spcAft>
                <a:spcPts val="0"/>
              </a:spcAft>
              <a:buSzPts val="3000"/>
              <a:buNone/>
            </a:pPr>
            <a:r>
              <a:rPr b="1" sz="2000" lang="en"/>
              <a:t>Conclusion</a:t>
            </a:r>
            <a:endParaRPr b="1" sz="2000"/>
          </a:p>
        </p:txBody>
      </p:sp>
      <p:sp>
        <p:nvSpPr>
          <p:cNvPr id="1048586" name="Google Shape;221;p10"/>
          <p:cNvSpPr txBox="1"/>
          <p:nvPr/>
        </p:nvSpPr>
        <p:spPr>
          <a:xfrm>
            <a:off x="882502" y="1435395"/>
            <a:ext cx="7484741" cy="2720300"/>
          </a:xfrm>
          <a:prstGeom prst="rect"/>
          <a:noFill/>
          <a:ln>
            <a:noFill/>
          </a:ln>
        </p:spPr>
        <p:txBody>
          <a:bodyPr anchor="t" anchorCtr="0" bIns="45700" lIns="91425" rIns="91425" spcFirstLastPara="1" tIns="45700" wrap="square">
            <a:spAutoFit/>
          </a:bodyPr>
          <a:p>
            <a:pPr algn="l" indent="0" lvl="0" marL="0" marR="0" rtl="0">
              <a:lnSpc>
                <a:spcPct val="150000"/>
              </a:lnSpc>
              <a:spcBef>
                <a:spcPts val="0"/>
              </a:spcBef>
              <a:spcAft>
                <a:spcPts val="0"/>
              </a:spcAft>
              <a:buNone/>
            </a:pPr>
            <a:r>
              <a:rPr b="0" cap="none" sz="1300" i="0" lang="en" strike="noStrike" u="none">
                <a:solidFill>
                  <a:schemeClr val="dk2"/>
                </a:solidFill>
                <a:latin typeface="Calibri"/>
                <a:ea typeface="Calibri"/>
                <a:cs typeface="Calibri"/>
                <a:sym typeface="Calibri"/>
              </a:rPr>
              <a:t>AI can help firms predict what customers feel, using AI should lead to substantial improvements in </a:t>
            </a:r>
          </a:p>
          <a:p>
            <a:pPr algn="l" indent="0" lvl="0" marL="0" marR="0" rtl="0">
              <a:lnSpc>
                <a:spcPct val="150000"/>
              </a:lnSpc>
              <a:spcBef>
                <a:spcPts val="0"/>
              </a:spcBef>
              <a:spcAft>
                <a:spcPts val="0"/>
              </a:spcAft>
              <a:buNone/>
            </a:pPr>
            <a:r>
              <a:rPr b="0" cap="none" sz="1300" i="0" lang="en" strike="noStrike" u="none">
                <a:solidFill>
                  <a:schemeClr val="dk2"/>
                </a:solidFill>
                <a:latin typeface="Calibri"/>
                <a:ea typeface="Calibri"/>
                <a:cs typeface="Calibri"/>
                <a:sym typeface="Calibri"/>
              </a:rPr>
              <a:t>productive outcomes.</a:t>
            </a:r>
          </a:p>
          <a:p>
            <a:pPr algn="l" indent="0" lvl="0" marL="0" marR="0" rtl="0">
              <a:lnSpc>
                <a:spcPct val="150000"/>
              </a:lnSpc>
              <a:spcBef>
                <a:spcPts val="0"/>
              </a:spcBef>
              <a:spcAft>
                <a:spcPts val="0"/>
              </a:spcAft>
              <a:buNone/>
            </a:pPr>
            <a:r>
              <a:rPr b="0" cap="none" sz="1300" i="0" lang="en" strike="noStrike" u="none">
                <a:solidFill>
                  <a:schemeClr val="dk2"/>
                </a:solidFill>
                <a:latin typeface="Calibri"/>
                <a:ea typeface="Calibri"/>
                <a:cs typeface="Calibri"/>
                <a:sym typeface="Calibri"/>
              </a:rPr>
              <a:t>After the research that was put into this project, we could speak of the relevance this will have in </a:t>
            </a:r>
          </a:p>
          <a:p>
            <a:pPr algn="l" indent="0" lvl="0" marL="0" marR="0" rtl="0">
              <a:lnSpc>
                <a:spcPct val="150000"/>
              </a:lnSpc>
              <a:spcBef>
                <a:spcPts val="0"/>
              </a:spcBef>
              <a:spcAft>
                <a:spcPts val="0"/>
              </a:spcAft>
              <a:buNone/>
            </a:pPr>
            <a:r>
              <a:rPr b="0" cap="none" sz="1300" i="0" lang="en" strike="noStrike" u="none">
                <a:solidFill>
                  <a:schemeClr val="dk2"/>
                </a:solidFill>
                <a:latin typeface="Calibri"/>
                <a:ea typeface="Calibri"/>
                <a:cs typeface="Calibri"/>
                <a:sym typeface="Calibri"/>
              </a:rPr>
              <a:t>reaching the goal of the retail company. If expressions are often recognized, the firms can be able to retain </a:t>
            </a:r>
            <a:r>
              <a:rPr b="0" cap="none" sz="1300" i="0" lang="en" strike="noStrike" u="none">
                <a:solidFill>
                  <a:schemeClr val="dk2"/>
                </a:solidFill>
                <a:latin typeface="Calibri"/>
                <a:ea typeface="Calibri"/>
                <a:cs typeface="Calibri"/>
                <a:sym typeface="Calibri"/>
              </a:rPr>
              <a:t>their existing customers by warmly meeting to each of their needs. </a:t>
            </a:r>
            <a:r>
              <a:t/>
            </a:r>
          </a:p>
          <a:p>
            <a:pPr algn="l" indent="0" lvl="0" marL="0" marR="0" rtl="0">
              <a:lnSpc>
                <a:spcPct val="150000"/>
              </a:lnSpc>
              <a:spcBef>
                <a:spcPts val="0"/>
              </a:spcBef>
              <a:spcAft>
                <a:spcPts val="0"/>
              </a:spcAft>
              <a:buNone/>
            </a:pPr>
            <a:r>
              <a:rPr b="0" cap="none" sz="1300" i="0" lang="en" strike="noStrike" u="none">
                <a:solidFill>
                  <a:schemeClr val="dk2"/>
                </a:solidFill>
                <a:latin typeface="Calibri"/>
                <a:ea typeface="Calibri"/>
                <a:cs typeface="Calibri"/>
                <a:sym typeface="Calibri"/>
              </a:rPr>
              <a:t>Therefore, these models can be applicable to real</a:t>
            </a:r>
            <a:r>
              <a:rPr b="0" cap="none" sz="1300" i="0" lang="en-US" strike="noStrike" u="none">
                <a:solidFill>
                  <a:schemeClr val="dk2"/>
                </a:solidFill>
                <a:latin typeface="Calibri"/>
                <a:ea typeface="Calibri"/>
                <a:cs typeface="Calibri"/>
                <a:sym typeface="Calibri"/>
              </a:rPr>
              <a:t> </a:t>
            </a:r>
            <a:r>
              <a:rPr b="0" cap="none" sz="1300" i="0" lang="en" strike="noStrike" u="none">
                <a:solidFill>
                  <a:schemeClr val="dk2"/>
                </a:solidFill>
                <a:latin typeface="Calibri"/>
                <a:ea typeface="Calibri"/>
                <a:cs typeface="Calibri"/>
                <a:sym typeface="Calibri"/>
              </a:rPr>
              <a:t> cases if deployed.</a:t>
            </a:r>
            <a:endParaRPr b="0" cap="none" sz="1300" i="0" strike="noStrike" u="none">
              <a:solidFill>
                <a:schemeClr val="dk2"/>
              </a:solidFill>
              <a:latin typeface="Calibri"/>
              <a:ea typeface="Calibri"/>
              <a:cs typeface="Calibri"/>
              <a:sym typeface="Calibri"/>
            </a:endParaRPr>
          </a:p>
          <a:p>
            <a:pPr algn="l" indent="0" lvl="0" marL="0" marR="0" rtl="0">
              <a:lnSpc>
                <a:spcPct val="150000"/>
              </a:lnSpc>
              <a:spcBef>
                <a:spcPts val="0"/>
              </a:spcBef>
              <a:spcAft>
                <a:spcPts val="0"/>
              </a:spcAft>
              <a:buNone/>
            </a:pPr>
            <a:r>
              <a:rPr b="0" cap="none" sz="1300" i="0" lang="en-US" strike="noStrike" u="none">
                <a:solidFill>
                  <a:schemeClr val="dk2"/>
                </a:solidFill>
                <a:latin typeface="Calibri"/>
                <a:ea typeface="Calibri"/>
                <a:cs typeface="Calibri"/>
                <a:sym typeface="Calibri"/>
              </a:rPr>
              <a:t>L</a:t>
            </a:r>
            <a:r>
              <a:rPr b="0" cap="none" sz="1300" i="0" lang="en-US" strike="noStrike" u="none">
                <a:solidFill>
                  <a:schemeClr val="dk2"/>
                </a:solidFill>
                <a:latin typeface="Calibri"/>
                <a:ea typeface="Calibri"/>
                <a:cs typeface="Calibri"/>
                <a:sym typeface="Calibri"/>
              </a:rPr>
              <a:t>i</a:t>
            </a:r>
            <a:r>
              <a:rPr b="0" cap="none" sz="1300" i="0" lang="en-US" strike="noStrike" u="none">
                <a:solidFill>
                  <a:schemeClr val="dk2"/>
                </a:solidFill>
                <a:latin typeface="Calibri"/>
                <a:ea typeface="Calibri"/>
                <a:cs typeface="Calibri"/>
                <a:sym typeface="Calibri"/>
              </a:rPr>
              <a:t>m</a:t>
            </a:r>
            <a:r>
              <a:rPr b="0" cap="none" sz="1300" i="0" lang="en-US" strike="noStrike" u="none">
                <a:solidFill>
                  <a:schemeClr val="dk2"/>
                </a:solidFill>
                <a:latin typeface="Calibri"/>
                <a:ea typeface="Calibri"/>
                <a:cs typeface="Calibri"/>
                <a:sym typeface="Calibri"/>
              </a:rPr>
              <a:t>i</a:t>
            </a:r>
            <a:r>
              <a:rPr b="0" cap="none" sz="1300" i="0" lang="en-US" strike="noStrike" u="none">
                <a:solidFill>
                  <a:schemeClr val="dk2"/>
                </a:solidFill>
                <a:latin typeface="Calibri"/>
                <a:ea typeface="Calibri"/>
                <a:cs typeface="Calibri"/>
                <a:sym typeface="Calibri"/>
              </a:rPr>
              <a:t>t</a:t>
            </a:r>
            <a:r>
              <a:rPr b="0" cap="none" sz="1300" i="0" lang="en-US" strike="noStrike" u="none">
                <a:solidFill>
                  <a:schemeClr val="dk2"/>
                </a:solidFill>
                <a:latin typeface="Calibri"/>
                <a:ea typeface="Calibri"/>
                <a:cs typeface="Calibri"/>
                <a:sym typeface="Calibri"/>
              </a:rPr>
              <a:t>a</a:t>
            </a:r>
            <a:r>
              <a:rPr b="0" cap="none" sz="1300" i="0" lang="en-US" strike="noStrike" u="none">
                <a:solidFill>
                  <a:schemeClr val="dk2"/>
                </a:solidFill>
                <a:latin typeface="Calibri"/>
                <a:ea typeface="Calibri"/>
                <a:cs typeface="Calibri"/>
                <a:sym typeface="Calibri"/>
              </a:rPr>
              <a:t>t</a:t>
            </a:r>
            <a:r>
              <a:rPr b="0" cap="none" sz="1300" i="0" lang="en-US" strike="noStrike" u="none">
                <a:solidFill>
                  <a:schemeClr val="dk2"/>
                </a:solidFill>
                <a:latin typeface="Calibri"/>
                <a:ea typeface="Calibri"/>
                <a:cs typeface="Calibri"/>
                <a:sym typeface="Calibri"/>
              </a:rPr>
              <a:t>ion</a:t>
            </a:r>
            <a:r>
              <a:rPr b="0" cap="none" sz="1300" i="0" lang="en-US" strike="noStrike" u="none">
                <a:solidFill>
                  <a:schemeClr val="dk2"/>
                </a:solidFill>
                <a:latin typeface="Calibri"/>
                <a:ea typeface="Calibri"/>
                <a:cs typeface="Calibri"/>
                <a:sym typeface="Calibri"/>
              </a:rPr>
              <a:t>:</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U</a:t>
            </a:r>
            <a:r>
              <a:rPr b="0" cap="none" sz="1300" i="0" lang="en-US" strike="noStrike" u="none">
                <a:solidFill>
                  <a:schemeClr val="dk2"/>
                </a:solidFill>
                <a:latin typeface="Calibri"/>
                <a:ea typeface="Calibri"/>
                <a:cs typeface="Calibri"/>
                <a:sym typeface="Calibri"/>
              </a:rPr>
              <a:t>n</a:t>
            </a:r>
            <a:r>
              <a:rPr b="0" cap="none" sz="1300" i="0" lang="en-US" strike="noStrike" u="none">
                <a:solidFill>
                  <a:schemeClr val="dk2"/>
                </a:solidFill>
                <a:latin typeface="Calibri"/>
                <a:ea typeface="Calibri"/>
                <a:cs typeface="Calibri"/>
                <a:sym typeface="Calibri"/>
              </a:rPr>
              <a:t>d</a:t>
            </a:r>
            <a:r>
              <a:rPr b="0" cap="none" sz="1300" i="0" lang="en-US" strike="noStrike" u="none">
                <a:solidFill>
                  <a:schemeClr val="dk2"/>
                </a:solidFill>
                <a:latin typeface="Calibri"/>
                <a:ea typeface="Calibri"/>
                <a:cs typeface="Calibri"/>
                <a:sym typeface="Calibri"/>
              </a:rPr>
              <a:t>e</a:t>
            </a:r>
            <a:r>
              <a:rPr b="0" cap="none" sz="1300" i="0" lang="en-US" strike="noStrike" u="none">
                <a:solidFill>
                  <a:schemeClr val="dk2"/>
                </a:solidFill>
                <a:latin typeface="Calibri"/>
                <a:ea typeface="Calibri"/>
                <a:cs typeface="Calibri"/>
                <a:sym typeface="Calibri"/>
              </a:rPr>
              <a:t>r</a:t>
            </a:r>
            <a:r>
              <a:rPr b="0" cap="none" sz="1300" i="0" lang="en-US" strike="noStrike" u="none">
                <a:solidFill>
                  <a:schemeClr val="dk2"/>
                </a:solidFill>
                <a:latin typeface="Calibri"/>
                <a:ea typeface="Calibri"/>
                <a:cs typeface="Calibri"/>
                <a:sym typeface="Calibri"/>
              </a:rPr>
              <a:t>s</a:t>
            </a:r>
            <a:r>
              <a:rPr b="0" cap="none" sz="1300" i="0" lang="en-US" strike="noStrike" u="none">
                <a:solidFill>
                  <a:schemeClr val="dk2"/>
                </a:solidFill>
                <a:latin typeface="Calibri"/>
                <a:ea typeface="Calibri"/>
                <a:cs typeface="Calibri"/>
                <a:sym typeface="Calibri"/>
              </a:rPr>
              <a:t>tand</a:t>
            </a:r>
            <a:r>
              <a:rPr b="0" cap="none" sz="1300" i="0" lang="en-US" strike="noStrike" u="none">
                <a:solidFill>
                  <a:schemeClr val="dk2"/>
                </a:solidFill>
                <a:latin typeface="Calibri"/>
                <a:ea typeface="Calibri"/>
                <a:cs typeface="Calibri"/>
                <a:sym typeface="Calibri"/>
              </a:rPr>
              <a:t>i</a:t>
            </a:r>
            <a:r>
              <a:rPr b="0" cap="none" sz="1300" i="0" lang="en-US" strike="noStrike" u="none">
                <a:solidFill>
                  <a:schemeClr val="dk2"/>
                </a:solidFill>
                <a:latin typeface="Calibri"/>
                <a:ea typeface="Calibri"/>
                <a:cs typeface="Calibri"/>
                <a:sym typeface="Calibri"/>
              </a:rPr>
              <a:t>n</a:t>
            </a:r>
            <a:r>
              <a:rPr b="0" cap="none" sz="1300" i="0" lang="en-US" strike="noStrike" u="none">
                <a:solidFill>
                  <a:schemeClr val="dk2"/>
                </a:solidFill>
                <a:latin typeface="Calibri"/>
                <a:ea typeface="Calibri"/>
                <a:cs typeface="Calibri"/>
                <a:sym typeface="Calibri"/>
              </a:rPr>
              <a:t>g</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c</a:t>
            </a:r>
            <a:r>
              <a:rPr b="0" cap="none" sz="1300" i="0" lang="en-US" strike="noStrike" u="none">
                <a:solidFill>
                  <a:schemeClr val="dk2"/>
                </a:solidFill>
                <a:latin typeface="Calibri"/>
                <a:ea typeface="Calibri"/>
                <a:cs typeface="Calibri"/>
                <a:sym typeface="Calibri"/>
              </a:rPr>
              <a:t>ontext</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i</a:t>
            </a:r>
            <a:r>
              <a:rPr b="0" cap="none" sz="1300" i="0" lang="en-US" strike="noStrike" u="none">
                <a:solidFill>
                  <a:schemeClr val="dk2"/>
                </a:solidFill>
                <a:latin typeface="Calibri"/>
                <a:ea typeface="Calibri"/>
                <a:cs typeface="Calibri"/>
                <a:sym typeface="Calibri"/>
              </a:rPr>
              <a:t>n</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w</a:t>
            </a:r>
            <a:r>
              <a:rPr b="0" cap="none" sz="1300" i="0" lang="en-US" strike="noStrike" u="none">
                <a:solidFill>
                  <a:schemeClr val="dk2"/>
                </a:solidFill>
                <a:latin typeface="Calibri"/>
                <a:ea typeface="Calibri"/>
                <a:cs typeface="Calibri"/>
                <a:sym typeface="Calibri"/>
              </a:rPr>
              <a:t>h</a:t>
            </a:r>
            <a:r>
              <a:rPr b="0" cap="none" sz="1300" i="0" lang="en-US" strike="noStrike" u="none">
                <a:solidFill>
                  <a:schemeClr val="dk2"/>
                </a:solidFill>
                <a:latin typeface="Calibri"/>
                <a:ea typeface="Calibri"/>
                <a:cs typeface="Calibri"/>
                <a:sym typeface="Calibri"/>
              </a:rPr>
              <a:t>i</a:t>
            </a:r>
            <a:r>
              <a:rPr b="0" cap="none" sz="1300" i="0" lang="en-US" strike="noStrike" u="none">
                <a:solidFill>
                  <a:schemeClr val="dk2"/>
                </a:solidFill>
                <a:latin typeface="Calibri"/>
                <a:ea typeface="Calibri"/>
                <a:cs typeface="Calibri"/>
                <a:sym typeface="Calibri"/>
              </a:rPr>
              <a:t>c</a:t>
            </a:r>
            <a:r>
              <a:rPr b="0" cap="none" sz="1300" i="0" lang="en-US" strike="noStrike" u="none">
                <a:solidFill>
                  <a:schemeClr val="dk2"/>
                </a:solidFill>
                <a:latin typeface="Calibri"/>
                <a:ea typeface="Calibri"/>
                <a:cs typeface="Calibri"/>
                <a:sym typeface="Calibri"/>
              </a:rPr>
              <a:t>h</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c</a:t>
            </a:r>
            <a:r>
              <a:rPr b="0" cap="none" sz="1300" i="0" lang="en-US" strike="noStrike" u="none">
                <a:solidFill>
                  <a:schemeClr val="dk2"/>
                </a:solidFill>
                <a:latin typeface="Calibri"/>
                <a:ea typeface="Calibri"/>
                <a:cs typeface="Calibri"/>
                <a:sym typeface="Calibri"/>
              </a:rPr>
              <a:t>u</a:t>
            </a:r>
            <a:r>
              <a:rPr b="0" cap="none" sz="1300" i="0" lang="en-US" strike="noStrike" u="none">
                <a:solidFill>
                  <a:schemeClr val="dk2"/>
                </a:solidFill>
                <a:latin typeface="Calibri"/>
                <a:ea typeface="Calibri"/>
                <a:cs typeface="Calibri"/>
                <a:sym typeface="Calibri"/>
              </a:rPr>
              <a:t>s</a:t>
            </a:r>
            <a:r>
              <a:rPr b="0" cap="none" sz="1300" i="0" lang="en-US" strike="noStrike" u="none">
                <a:solidFill>
                  <a:schemeClr val="dk2"/>
                </a:solidFill>
                <a:latin typeface="Calibri"/>
                <a:ea typeface="Calibri"/>
                <a:cs typeface="Calibri"/>
                <a:sym typeface="Calibri"/>
              </a:rPr>
              <a:t>tomer</a:t>
            </a:r>
            <a:r>
              <a:rPr b="0" cap="none" sz="1300" i="0" lang="en-US" strike="noStrike" u="none">
                <a:solidFill>
                  <a:schemeClr val="dk2"/>
                </a:solidFill>
                <a:latin typeface="Calibri"/>
                <a:ea typeface="Calibri"/>
                <a:cs typeface="Calibri"/>
                <a:sym typeface="Calibri"/>
              </a:rPr>
              <a:t>'s</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facial</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e</a:t>
            </a:r>
            <a:r>
              <a:rPr b="0" cap="none" sz="1300" i="0" lang="en-US" strike="noStrike" u="none">
                <a:solidFill>
                  <a:schemeClr val="dk2"/>
                </a:solidFill>
                <a:latin typeface="Calibri"/>
                <a:ea typeface="Calibri"/>
                <a:cs typeface="Calibri"/>
                <a:sym typeface="Calibri"/>
              </a:rPr>
              <a:t>m</a:t>
            </a:r>
            <a:r>
              <a:rPr b="0" cap="none" sz="1300" i="0" lang="en-US" strike="noStrike" u="none">
                <a:solidFill>
                  <a:schemeClr val="dk2"/>
                </a:solidFill>
                <a:latin typeface="Calibri"/>
                <a:ea typeface="Calibri"/>
                <a:cs typeface="Calibri"/>
                <a:sym typeface="Calibri"/>
              </a:rPr>
              <a:t>o</a:t>
            </a:r>
            <a:r>
              <a:rPr b="0" cap="none" sz="1300" i="0" lang="en-US" strike="noStrike" u="none">
                <a:solidFill>
                  <a:schemeClr val="dk2"/>
                </a:solidFill>
                <a:latin typeface="Calibri"/>
                <a:ea typeface="Calibri"/>
                <a:cs typeface="Calibri"/>
                <a:sym typeface="Calibri"/>
              </a:rPr>
              <a:t>tional</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expressions</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is </a:t>
            </a:r>
            <a:r>
              <a:rPr b="0" cap="none" sz="1300" i="0" lang="en-US" strike="noStrike" u="none">
                <a:solidFill>
                  <a:schemeClr val="dk2"/>
                </a:solidFill>
                <a:latin typeface="Calibri"/>
                <a:ea typeface="Calibri"/>
                <a:cs typeface="Calibri"/>
                <a:sym typeface="Calibri"/>
              </a:rPr>
              <a:t>made </a:t>
            </a:r>
            <a:r>
              <a:rPr b="0" cap="none" sz="1300" i="0" lang="en-US" strike="noStrike" u="none">
                <a:solidFill>
                  <a:schemeClr val="dk2"/>
                </a:solidFill>
                <a:latin typeface="Calibri"/>
                <a:ea typeface="Calibri"/>
                <a:cs typeface="Calibri"/>
                <a:sym typeface="Calibri"/>
              </a:rPr>
              <a:t>is </a:t>
            </a:r>
            <a:r>
              <a:rPr b="0" cap="none" sz="1300" i="0" lang="en-US" strike="noStrike" u="none">
                <a:solidFill>
                  <a:schemeClr val="dk2"/>
                </a:solidFill>
                <a:latin typeface="Calibri"/>
                <a:ea typeface="Calibri"/>
                <a:cs typeface="Calibri"/>
                <a:sym typeface="Calibri"/>
              </a:rPr>
              <a:t>important.</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F</a:t>
            </a:r>
            <a:r>
              <a:rPr b="0" cap="none" sz="1300" i="0" lang="en-US" strike="noStrike" u="none">
                <a:solidFill>
                  <a:schemeClr val="dk2"/>
                </a:solidFill>
                <a:latin typeface="Calibri"/>
                <a:ea typeface="Calibri"/>
                <a:cs typeface="Calibri"/>
                <a:sym typeface="Calibri"/>
              </a:rPr>
              <a:t>or</a:t>
            </a:r>
            <a:r>
              <a:rPr b="0" cap="none" sz="1300" i="0" lang="en-US" strike="noStrike" u="none">
                <a:solidFill>
                  <a:schemeClr val="dk2"/>
                </a:solidFill>
                <a:latin typeface="Calibri"/>
                <a:ea typeface="Calibri"/>
                <a:cs typeface="Calibri"/>
                <a:sym typeface="Calibri"/>
              </a:rPr>
              <a:t> example, a person could be frowning their brow not because they are</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s</a:t>
            </a:r>
            <a:r>
              <a:rPr b="0" cap="none" sz="1300" i="0" lang="en-US" strike="noStrike" u="none">
                <a:solidFill>
                  <a:schemeClr val="dk2"/>
                </a:solidFill>
                <a:latin typeface="Calibri"/>
                <a:ea typeface="Calibri"/>
                <a:cs typeface="Calibri"/>
                <a:sym typeface="Calibri"/>
              </a:rPr>
              <a:t>a</a:t>
            </a:r>
            <a:r>
              <a:rPr b="0" cap="none" sz="1300" i="0" lang="en-US" strike="noStrike" u="none">
                <a:solidFill>
                  <a:schemeClr val="dk2"/>
                </a:solidFill>
                <a:latin typeface="Calibri"/>
                <a:ea typeface="Calibri"/>
                <a:cs typeface="Calibri"/>
                <a:sym typeface="Calibri"/>
              </a:rPr>
              <a:t>d</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o</a:t>
            </a:r>
            <a:r>
              <a:rPr b="0" cap="none" sz="1300" i="0" lang="en-US" strike="noStrike" u="none">
                <a:solidFill>
                  <a:schemeClr val="dk2"/>
                </a:solidFill>
                <a:latin typeface="Calibri"/>
                <a:ea typeface="Calibri"/>
                <a:cs typeface="Calibri"/>
                <a:sym typeface="Calibri"/>
              </a:rPr>
              <a:t>r</a:t>
            </a:r>
            <a:r>
              <a:rPr b="0" cap="none" sz="1300" i="0" lang="en-US" strike="noStrike" u="none">
                <a:solidFill>
                  <a:schemeClr val="dk2"/>
                </a:solidFill>
                <a:latin typeface="Calibri"/>
                <a:ea typeface="Calibri"/>
                <a:cs typeface="Calibri"/>
                <a:sym typeface="Calibri"/>
              </a:rPr>
              <a:t> angry but because they are concentrating or the sun is shining brightly and they are trying to shield their eyes. </a:t>
            </a:r>
            <a:r>
              <a:rPr b="0" cap="none" sz="1300" i="0" lang="en-US" strike="noStrike" u="none">
                <a:solidFill>
                  <a:schemeClr val="dk2"/>
                </a:solidFill>
                <a:latin typeface="Calibri"/>
                <a:ea typeface="Calibri"/>
                <a:cs typeface="Calibri"/>
                <a:sym typeface="Calibri"/>
              </a:rPr>
              <a:t> </a:t>
            </a:r>
            <a:r>
              <a:rPr b="0" cap="none" sz="1300" i="0" lang="en-US" strike="noStrike" u="none">
                <a:solidFill>
                  <a:schemeClr val="dk2"/>
                </a:solidFill>
                <a:latin typeface="Calibri"/>
                <a:ea typeface="Calibri"/>
                <a:cs typeface="Calibri"/>
                <a:sym typeface="Calibri"/>
              </a:rPr>
              <a:t> </a:t>
            </a:r>
            <a:endParaRPr b="0" cap="none" sz="1300" i="0" strike="noStrike" u="none">
              <a:solidFill>
                <a:schemeClr val="dk2"/>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33" name="Shape 225"/>
        <p:cNvGrpSpPr/>
        <p:nvPr/>
      </p:nvGrpSpPr>
      <p:grpSpPr>
        <a:xfrm>
          <a:off x="0" y="0"/>
          <a:ext cx="0" cy="0"/>
          <a:chOff x="0" y="0"/>
          <a:chExt cx="0" cy="0"/>
        </a:xfrm>
      </p:grpSpPr>
      <p:sp>
        <p:nvSpPr>
          <p:cNvPr id="1048594" name="Google Shape;226;p12"/>
          <p:cNvSpPr txBox="1"/>
          <p:nvPr>
            <p:ph type="title"/>
          </p:nvPr>
        </p:nvSpPr>
        <p:spPr>
          <a:xfrm>
            <a:off x="734090" y="2094450"/>
            <a:ext cx="7505700" cy="9546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3000"/>
              <a:buNone/>
            </a:pPr>
            <a:r>
              <a:rPr lang="en"/>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52" name="Shape 138"/>
        <p:cNvGrpSpPr/>
        <p:nvPr/>
      </p:nvGrpSpPr>
      <p:grpSpPr>
        <a:xfrm>
          <a:off x="0" y="0"/>
          <a:ext cx="0" cy="0"/>
          <a:chOff x="0" y="0"/>
          <a:chExt cx="0" cy="0"/>
        </a:xfrm>
      </p:grpSpPr>
      <p:sp>
        <p:nvSpPr>
          <p:cNvPr id="1048643" name="Google Shape;139;p2"/>
          <p:cNvSpPr txBox="1"/>
          <p:nvPr>
            <p:ph type="title"/>
          </p:nvPr>
        </p:nvSpPr>
        <p:spPr>
          <a:xfrm>
            <a:off x="1063699" y="781804"/>
            <a:ext cx="7505700" cy="954600"/>
          </a:xfrm>
          <a:prstGeom prst="rect"/>
          <a:noFill/>
          <a:ln>
            <a:noFill/>
          </a:ln>
          <a:effectLst>
            <a:outerShdw algn="ctr" blurRad="44450" dir="5400000" dist="27940">
              <a:srgbClr val="000000">
                <a:alpha val="31372"/>
              </a:srgbClr>
            </a:outerShdw>
          </a:effectLst>
        </p:spPr>
        <p:txBody>
          <a:bodyPr anchor="t" anchorCtr="0" bIns="91425" lIns="91425" rIns="91425" spcFirstLastPara="1" tIns="91425" wrap="square">
            <a:noAutofit/>
          </a:bodyPr>
          <a:p>
            <a:pPr algn="l" indent="0" lvl="0" marL="0" rtl="0">
              <a:lnSpc>
                <a:spcPct val="100000"/>
              </a:lnSpc>
              <a:spcBef>
                <a:spcPts val="0"/>
              </a:spcBef>
              <a:spcAft>
                <a:spcPts val="0"/>
              </a:spcAft>
              <a:buSzPts val="3000"/>
              <a:buNone/>
            </a:pPr>
            <a:r>
              <a:rPr lang="en"/>
              <a:t>Outline</a:t>
            </a:r>
          </a:p>
        </p:txBody>
      </p:sp>
      <p:sp>
        <p:nvSpPr>
          <p:cNvPr id="1048644" name="Google Shape;140;p2"/>
          <p:cNvSpPr txBox="1"/>
          <p:nvPr>
            <p:ph type="body" idx="1"/>
          </p:nvPr>
        </p:nvSpPr>
        <p:spPr>
          <a:xfrm>
            <a:off x="1255085" y="1469730"/>
            <a:ext cx="7505700" cy="2448000"/>
          </a:xfrm>
          <a:prstGeom prst="rect"/>
          <a:noFill/>
          <a:ln>
            <a:noFill/>
          </a:ln>
        </p:spPr>
        <p:txBody>
          <a:bodyPr anchor="t" anchorCtr="0" bIns="91425" lIns="91425" rIns="91425" spcFirstLastPara="1" tIns="91425" wrap="square">
            <a:noAutofit/>
          </a:bodyPr>
          <a:p>
            <a:pPr algn="l" indent="-311150" lvl="0" marL="457200" rtl="0">
              <a:lnSpc>
                <a:spcPct val="115000"/>
              </a:lnSpc>
              <a:spcBef>
                <a:spcPts val="0"/>
              </a:spcBef>
              <a:spcAft>
                <a:spcPts val="0"/>
              </a:spcAft>
              <a:buSzPts val="1300"/>
              <a:buFont typeface="Noto Sans Symbols"/>
              <a:buChar char="▪"/>
            </a:pPr>
            <a:r>
              <a:rPr b="1" sz="1400" lang="en"/>
              <a:t>Introduction </a:t>
            </a:r>
            <a:endParaRPr b="1" sz="1400"/>
          </a:p>
          <a:p>
            <a:pPr algn="l" indent="-311150" lvl="1" marL="914400" rtl="0">
              <a:lnSpc>
                <a:spcPct val="115000"/>
              </a:lnSpc>
              <a:spcBef>
                <a:spcPts val="0"/>
              </a:spcBef>
              <a:spcAft>
                <a:spcPts val="0"/>
              </a:spcAft>
              <a:buSzPts val="1300"/>
              <a:buFont typeface="Noto Sans Symbols"/>
              <a:buChar char="▪"/>
            </a:pPr>
            <a:r>
              <a:rPr sz="1200" lang="en"/>
              <a:t>Deep Learning &amp; CNNs</a:t>
            </a:r>
          </a:p>
          <a:p>
            <a:pPr algn="l" indent="-311150" lvl="1" marL="914400" rtl="0">
              <a:lnSpc>
                <a:spcPct val="115000"/>
              </a:lnSpc>
              <a:spcBef>
                <a:spcPts val="0"/>
              </a:spcBef>
              <a:spcAft>
                <a:spcPts val="0"/>
              </a:spcAft>
              <a:buSzPts val="1300"/>
              <a:buFont typeface="Noto Sans Symbols"/>
              <a:buChar char="▪"/>
            </a:pPr>
            <a:r>
              <a:rPr sz="1200" lang="en"/>
              <a:t>Background of Study</a:t>
            </a:r>
          </a:p>
          <a:p>
            <a:pPr algn="l" indent="-311150" lvl="1" marL="914400" rtl="0">
              <a:lnSpc>
                <a:spcPct val="115000"/>
              </a:lnSpc>
              <a:spcBef>
                <a:spcPts val="0"/>
              </a:spcBef>
              <a:spcAft>
                <a:spcPts val="0"/>
              </a:spcAft>
              <a:buSzPts val="1300"/>
              <a:buFont typeface="Noto Sans Symbols"/>
              <a:buChar char="▪"/>
            </a:pPr>
            <a:r>
              <a:rPr sz="1200" lang="en"/>
              <a:t>Problem Statement &amp; Objectives</a:t>
            </a:r>
            <a:endParaRPr sz="1200"/>
          </a:p>
          <a:p>
            <a:pPr algn="l" indent="-311150" lvl="0" marL="457200" rtl="0">
              <a:lnSpc>
                <a:spcPct val="115000"/>
              </a:lnSpc>
              <a:spcBef>
                <a:spcPts val="0"/>
              </a:spcBef>
              <a:spcAft>
                <a:spcPts val="0"/>
              </a:spcAft>
              <a:buSzPts val="1300"/>
              <a:buFont typeface="Noto Sans Symbols"/>
              <a:buChar char="▪"/>
            </a:pPr>
            <a:r>
              <a:rPr b="1" sz="1400" lang="en"/>
              <a:t>Procedures &amp; Results</a:t>
            </a:r>
          </a:p>
          <a:p>
            <a:pPr algn="l" indent="-311150" lvl="1" marL="914400" rtl="0">
              <a:lnSpc>
                <a:spcPct val="115000"/>
              </a:lnSpc>
              <a:spcBef>
                <a:spcPts val="0"/>
              </a:spcBef>
              <a:spcAft>
                <a:spcPts val="0"/>
              </a:spcAft>
              <a:buSzPts val="1300"/>
              <a:buFont typeface="Noto Sans Symbols"/>
              <a:buChar char="▪"/>
            </a:pPr>
            <a:r>
              <a:rPr sz="1200" lang="en"/>
              <a:t>Procedures</a:t>
            </a:r>
          </a:p>
          <a:p>
            <a:pPr algn="l" indent="-311150" lvl="1" marL="914400" rtl="0">
              <a:lnSpc>
                <a:spcPct val="115000"/>
              </a:lnSpc>
              <a:spcBef>
                <a:spcPts val="0"/>
              </a:spcBef>
              <a:spcAft>
                <a:spcPts val="0"/>
              </a:spcAft>
              <a:buSzPts val="1300"/>
              <a:buFont typeface="Noto Sans Symbols"/>
              <a:buChar char="▪"/>
            </a:pPr>
            <a:r>
              <a:rPr sz="1200" lang="en"/>
              <a:t>Results</a:t>
            </a:r>
            <a:endParaRPr sz="1200"/>
          </a:p>
          <a:p>
            <a:pPr algn="l" indent="-311150" lvl="0" marL="457200" rtl="0">
              <a:lnSpc>
                <a:spcPct val="115000"/>
              </a:lnSpc>
              <a:spcBef>
                <a:spcPts val="0"/>
              </a:spcBef>
              <a:spcAft>
                <a:spcPts val="0"/>
              </a:spcAft>
              <a:buSzPts val="1300"/>
              <a:buFont typeface="Noto Sans Symbols"/>
              <a:buChar char="▪"/>
            </a:pPr>
            <a:r>
              <a:rPr b="1" sz="1400" lang="en"/>
              <a:t>Summary and Conclusion </a:t>
            </a:r>
            <a:endParaRPr b="1" sz="1400"/>
          </a:p>
          <a:p>
            <a:pPr algn="l" indent="-311150" lvl="1" marL="914400" rtl="0">
              <a:lnSpc>
                <a:spcPct val="115000"/>
              </a:lnSpc>
              <a:spcBef>
                <a:spcPts val="0"/>
              </a:spcBef>
              <a:spcAft>
                <a:spcPts val="0"/>
              </a:spcAft>
              <a:buSzPts val="1300"/>
              <a:buFont typeface="Noto Sans Symbols"/>
              <a:buChar char="▪"/>
            </a:pPr>
            <a:r>
              <a:rPr sz="1200" lang="en"/>
              <a:t>Summary</a:t>
            </a:r>
          </a:p>
          <a:p>
            <a:pPr algn="l" indent="-311150" lvl="1" marL="914400" rtl="0">
              <a:lnSpc>
                <a:spcPct val="115000"/>
              </a:lnSpc>
              <a:spcBef>
                <a:spcPts val="0"/>
              </a:spcBef>
              <a:spcAft>
                <a:spcPts val="0"/>
              </a:spcAft>
              <a:buSzPts val="1300"/>
              <a:buFont typeface="Noto Sans Symbols"/>
              <a:buChar char="▪"/>
            </a:pPr>
            <a:r>
              <a:rPr sz="1200" lang="en"/>
              <a:t>Conclusion</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55" name="Shape 144"/>
        <p:cNvGrpSpPr/>
        <p:nvPr/>
      </p:nvGrpSpPr>
      <p:grpSpPr>
        <a:xfrm>
          <a:off x="0" y="0"/>
          <a:ext cx="0" cy="0"/>
          <a:chOff x="0" y="0"/>
          <a:chExt cx="0" cy="0"/>
        </a:xfrm>
      </p:grpSpPr>
      <p:sp>
        <p:nvSpPr>
          <p:cNvPr id="1048647" name="Google Shape;145;p3"/>
          <p:cNvSpPr txBox="1"/>
          <p:nvPr>
            <p:ph type="title"/>
          </p:nvPr>
        </p:nvSpPr>
        <p:spPr>
          <a:xfrm>
            <a:off x="508500" y="203457"/>
            <a:ext cx="8127000" cy="641100"/>
          </a:xfrm>
          <a:prstGeom prst="rect"/>
          <a:noFill/>
          <a:ln>
            <a:noFill/>
          </a:ln>
          <a:effectLst>
            <a:outerShdw algn="ctr" blurRad="44450" dir="5400000" dist="27940">
              <a:srgbClr val="000000">
                <a:alpha val="31372"/>
              </a:srgbClr>
            </a:outerShdw>
          </a:effectLst>
        </p:spPr>
        <p:txBody>
          <a:bodyPr anchor="t" anchorCtr="0" bIns="91425" lIns="91425" rIns="91425" spcFirstLastPara="1" tIns="91425" wrap="square">
            <a:noAutofit/>
          </a:bodyPr>
          <a:p>
            <a:pPr algn="l" indent="0" lvl="0" marL="0" rtl="0">
              <a:lnSpc>
                <a:spcPct val="100000"/>
              </a:lnSpc>
              <a:spcBef>
                <a:spcPts val="0"/>
              </a:spcBef>
              <a:spcAft>
                <a:spcPts val="0"/>
              </a:spcAft>
              <a:buSzPts val="3000"/>
              <a:buNone/>
            </a:pPr>
            <a:r>
              <a:rPr lang="en"/>
              <a:t>Introduction</a:t>
            </a:r>
          </a:p>
        </p:txBody>
      </p:sp>
      <p:sp>
        <p:nvSpPr>
          <p:cNvPr id="1048648" name="Google Shape;146;p3"/>
          <p:cNvSpPr txBox="1"/>
          <p:nvPr>
            <p:ph type="body" idx="1"/>
          </p:nvPr>
        </p:nvSpPr>
        <p:spPr>
          <a:xfrm>
            <a:off x="312907" y="838950"/>
            <a:ext cx="4090500" cy="34656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1300"/>
              <a:buNone/>
            </a:pPr>
            <a:r>
              <a:rPr b="1" lang="en" u="sng"/>
              <a:t>Deep Learning - Neural Networks </a:t>
            </a:r>
            <a:endParaRPr b="1" u="sng"/>
          </a:p>
          <a:p>
            <a:pPr algn="just" indent="0" lvl="0" marL="0" rtl="0">
              <a:lnSpc>
                <a:spcPct val="100000"/>
              </a:lnSpc>
              <a:spcBef>
                <a:spcPts val="1600"/>
              </a:spcBef>
              <a:spcAft>
                <a:spcPts val="0"/>
              </a:spcAft>
              <a:buSzPts val="1300"/>
              <a:buNone/>
            </a:pPr>
            <a:r>
              <a:rPr lang="en"/>
              <a:t>Artificial Neural Networks are brain-inspired systems which are intended to replicate the way we humans learn.</a:t>
            </a:r>
          </a:p>
          <a:p>
            <a:pPr algn="just" indent="0" lvl="0" marL="0" rtl="0">
              <a:lnSpc>
                <a:spcPct val="100000"/>
              </a:lnSpc>
              <a:spcBef>
                <a:spcPts val="1600"/>
              </a:spcBef>
              <a:spcAft>
                <a:spcPts val="0"/>
              </a:spcAft>
              <a:buSzPts val="1300"/>
              <a:buNone/>
            </a:pPr>
            <a:r>
              <a:rPr lang="en"/>
              <a:t>Neural networks consist of input and output layers, as well as (in most cases) a hidden layer consisting of units that transform the input into something that the output layer can use.</a:t>
            </a:r>
          </a:p>
          <a:p>
            <a:pPr algn="just" indent="0" lvl="0" marL="0" rtl="0">
              <a:lnSpc>
                <a:spcPct val="115000"/>
              </a:lnSpc>
              <a:spcBef>
                <a:spcPts val="1600"/>
              </a:spcBef>
              <a:spcAft>
                <a:spcPts val="1600"/>
              </a:spcAft>
              <a:buSzPts val="1300"/>
              <a:buNone/>
            </a:pPr>
            <a:r>
              <a:rPr lang="en"/>
              <a:t> </a:t>
            </a:r>
          </a:p>
        </p:txBody>
      </p:sp>
      <p:sp>
        <p:nvSpPr>
          <p:cNvPr id="1048649" name="Google Shape;147;p3"/>
          <p:cNvSpPr txBox="1"/>
          <p:nvPr>
            <p:ph type="body" idx="2"/>
          </p:nvPr>
        </p:nvSpPr>
        <p:spPr>
          <a:xfrm>
            <a:off x="4690879" y="838950"/>
            <a:ext cx="4090500" cy="3465600"/>
          </a:xfrm>
          <a:prstGeom prst="rect"/>
          <a:noFill/>
          <a:ln>
            <a:noFill/>
          </a:ln>
        </p:spPr>
        <p:txBody>
          <a:bodyPr anchor="t" anchorCtr="0" bIns="91425" lIns="91425" rIns="91425" spcFirstLastPara="1" tIns="91425" wrap="square">
            <a:noAutofit/>
          </a:bodyPr>
          <a:p>
            <a:pPr algn="just" indent="0" lvl="0" marL="0" rtl="0">
              <a:lnSpc>
                <a:spcPct val="100000"/>
              </a:lnSpc>
              <a:spcBef>
                <a:spcPts val="0"/>
              </a:spcBef>
              <a:spcAft>
                <a:spcPts val="0"/>
              </a:spcAft>
              <a:buSzPts val="1300"/>
              <a:buNone/>
            </a:pPr>
            <a:r>
              <a:rPr b="1" lang="en"/>
              <a:t>Convolution Neural Network </a:t>
            </a:r>
            <a:endParaRPr b="1"/>
          </a:p>
          <a:p>
            <a:pPr algn="just" indent="0" lvl="0" marL="0" rtl="0">
              <a:lnSpc>
                <a:spcPct val="100000"/>
              </a:lnSpc>
              <a:spcBef>
                <a:spcPts val="1600"/>
              </a:spcBef>
              <a:spcAft>
                <a:spcPts val="0"/>
              </a:spcAft>
              <a:buSzPts val="1300"/>
              <a:buNone/>
            </a:pPr>
            <a:r>
              <a:rPr lang="en"/>
              <a:t>A ConvNet is in its simplest case a list of Layers that transform the image volume into an output with some differentiable function that may or may not have parameters. </a:t>
            </a:r>
          </a:p>
          <a:p>
            <a:pPr algn="just" indent="0" lvl="0" marL="0" rtl="0">
              <a:lnSpc>
                <a:spcPct val="100000"/>
              </a:lnSpc>
              <a:spcBef>
                <a:spcPts val="1600"/>
              </a:spcBef>
              <a:spcAft>
                <a:spcPts val="1600"/>
              </a:spcAft>
              <a:buSzPts val="1300"/>
              <a:buNone/>
            </a:pPr>
            <a:r>
              <a:rPr lang="en"/>
              <a:t>CNNs do take an image, pass it through a series of convolutional, nonlinear, pooling (downsampling), and fully connected layers, and get an output of either a single class or a probability of classes that best describes the image.</a:t>
            </a:r>
          </a:p>
        </p:txBody>
      </p:sp>
      <p:pic>
        <p:nvPicPr>
          <p:cNvPr id="2097153" name="Google Shape;148;p3"/>
          <p:cNvPicPr preferRelativeResize="0">
            <a:picLocks/>
          </p:cNvPicPr>
          <p:nvPr/>
        </p:nvPicPr>
        <p:blipFill rotWithShape="1">
          <a:blip xmlns:r="http://schemas.openxmlformats.org/officeDocument/2006/relationships" r:embed="rId1">
            <a:alphaModFix/>
          </a:blip>
          <a:srcRect l="0" t="0" r="0" b="0"/>
          <a:stretch>
            <a:fillRect/>
          </a:stretch>
        </p:blipFill>
        <p:spPr>
          <a:xfrm>
            <a:off x="731375" y="2969872"/>
            <a:ext cx="3253543" cy="1595150"/>
          </a:xfrm>
          <a:prstGeom prst="rect"/>
          <a:noFill/>
          <a:ln>
            <a:noFill/>
          </a:ln>
        </p:spPr>
      </p:pic>
      <p:pic>
        <p:nvPicPr>
          <p:cNvPr id="2097154" name="Google Shape;149;p3"/>
          <p:cNvPicPr preferRelativeResize="0">
            <a:picLocks/>
          </p:cNvPicPr>
          <p:nvPr/>
        </p:nvPicPr>
        <p:blipFill rotWithShape="1">
          <a:blip xmlns:r="http://schemas.openxmlformats.org/officeDocument/2006/relationships" r:embed="rId2">
            <a:alphaModFix/>
          </a:blip>
          <a:srcRect l="4505" t="0" r="4250" b="0"/>
          <a:stretch>
            <a:fillRect/>
          </a:stretch>
        </p:blipFill>
        <p:spPr>
          <a:xfrm>
            <a:off x="4810472" y="3428874"/>
            <a:ext cx="2974624" cy="1356875"/>
          </a:xfrm>
          <a:prstGeom prst="rect"/>
          <a:noFill/>
          <a:ln>
            <a:noFill/>
          </a:ln>
        </p:spPr>
      </p:pic>
      <p:pic>
        <p:nvPicPr>
          <p:cNvPr id="2097155" name="Google Shape;150;p3"/>
          <p:cNvPicPr preferRelativeResize="0">
            <a:picLocks/>
          </p:cNvPicPr>
          <p:nvPr/>
        </p:nvPicPr>
        <p:blipFill rotWithShape="1">
          <a:blip xmlns:r="http://schemas.openxmlformats.org/officeDocument/2006/relationships" r:embed="rId3">
            <a:alphaModFix/>
          </a:blip>
          <a:srcRect l="0" t="0" r="0" b="0"/>
          <a:stretch>
            <a:fillRect/>
          </a:stretch>
        </p:blipFill>
        <p:spPr>
          <a:xfrm>
            <a:off x="7605350" y="3572900"/>
            <a:ext cx="1176025" cy="1068826"/>
          </a:xfrm>
          <a:prstGeom prst="rect"/>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58" name="Shape 154"/>
        <p:cNvGrpSpPr/>
        <p:nvPr/>
      </p:nvGrpSpPr>
      <p:grpSpPr>
        <a:xfrm>
          <a:off x="0" y="0"/>
          <a:ext cx="0" cy="0"/>
          <a:chOff x="0" y="0"/>
          <a:chExt cx="0" cy="0"/>
        </a:xfrm>
      </p:grpSpPr>
      <p:sp>
        <p:nvSpPr>
          <p:cNvPr id="1048652" name="Google Shape;155;p4"/>
          <p:cNvSpPr txBox="1"/>
          <p:nvPr>
            <p:ph type="title"/>
          </p:nvPr>
        </p:nvSpPr>
        <p:spPr>
          <a:xfrm>
            <a:off x="998937" y="350894"/>
            <a:ext cx="4285444" cy="520976"/>
          </a:xfrm>
          <a:prstGeom prst="rect"/>
          <a:noFill/>
          <a:ln>
            <a:noFill/>
          </a:ln>
          <a:effectLst>
            <a:outerShdw algn="ctr" blurRad="44450" dir="5400000" dist="27940">
              <a:srgbClr val="000000">
                <a:alpha val="31372"/>
              </a:srgbClr>
            </a:outerShdw>
          </a:effectLst>
        </p:spPr>
        <p:txBody>
          <a:bodyPr anchor="t" anchorCtr="0" bIns="91425" lIns="91425" rIns="91425" spcFirstLastPara="1" tIns="91425" wrap="square">
            <a:noAutofit/>
          </a:bodyPr>
          <a:p>
            <a:pPr algn="l" indent="0" lvl="0" marL="0" rtl="0">
              <a:lnSpc>
                <a:spcPct val="100000"/>
              </a:lnSpc>
              <a:spcBef>
                <a:spcPts val="0"/>
              </a:spcBef>
              <a:spcAft>
                <a:spcPts val="0"/>
              </a:spcAft>
              <a:buSzPts val="3000"/>
              <a:buNone/>
            </a:pPr>
            <a:r>
              <a:rPr b="1" sz="2000" lang="en"/>
              <a:t>Applications of Deep Learning </a:t>
            </a:r>
            <a:endParaRPr b="1" sz="2000"/>
          </a:p>
        </p:txBody>
      </p:sp>
      <p:pic>
        <p:nvPicPr>
          <p:cNvPr id="2097156" name="Google Shape;156;p4"/>
          <p:cNvPicPr preferRelativeResize="0">
            <a:picLocks/>
          </p:cNvPicPr>
          <p:nvPr/>
        </p:nvPicPr>
        <p:blipFill rotWithShape="1">
          <a:blip xmlns:r="http://schemas.openxmlformats.org/officeDocument/2006/relationships" r:embed="rId1">
            <a:alphaModFix/>
          </a:blip>
          <a:srcRect l="0" t="0" r="0" b="0"/>
          <a:stretch>
            <a:fillRect/>
          </a:stretch>
        </p:blipFill>
        <p:spPr>
          <a:xfrm>
            <a:off x="4665080" y="1282659"/>
            <a:ext cx="3479982" cy="1565548"/>
          </a:xfrm>
          <a:prstGeom prst="rect"/>
          <a:noFill/>
          <a:ln>
            <a:noFill/>
          </a:ln>
        </p:spPr>
      </p:pic>
      <p:pic>
        <p:nvPicPr>
          <p:cNvPr id="2097157" name="Google Shape;157;p4"/>
          <p:cNvPicPr preferRelativeResize="0">
            <a:picLocks/>
          </p:cNvPicPr>
          <p:nvPr/>
        </p:nvPicPr>
        <p:blipFill rotWithShape="1">
          <a:blip xmlns:r="http://schemas.openxmlformats.org/officeDocument/2006/relationships" r:embed="rId2">
            <a:alphaModFix/>
          </a:blip>
          <a:srcRect l="0" t="0" r="0" b="0"/>
          <a:stretch>
            <a:fillRect/>
          </a:stretch>
        </p:blipFill>
        <p:spPr>
          <a:xfrm>
            <a:off x="998937" y="1282659"/>
            <a:ext cx="3082034" cy="1539212"/>
          </a:xfrm>
          <a:prstGeom prst="rect"/>
          <a:noFill/>
          <a:ln>
            <a:noFill/>
          </a:ln>
        </p:spPr>
      </p:pic>
      <p:pic>
        <p:nvPicPr>
          <p:cNvPr id="2097158" name="Google Shape;158;p4"/>
          <p:cNvPicPr preferRelativeResize="0">
            <a:picLocks/>
          </p:cNvPicPr>
          <p:nvPr/>
        </p:nvPicPr>
        <p:blipFill rotWithShape="1">
          <a:blip xmlns:r="http://schemas.openxmlformats.org/officeDocument/2006/relationships" r:embed="rId3">
            <a:alphaModFix/>
          </a:blip>
          <a:srcRect l="0" t="0" r="0" b="0"/>
          <a:stretch>
            <a:fillRect/>
          </a:stretch>
        </p:blipFill>
        <p:spPr>
          <a:xfrm>
            <a:off x="4685590" y="3131082"/>
            <a:ext cx="3459472" cy="1557202"/>
          </a:xfrm>
          <a:prstGeom prst="rect"/>
          <a:noFill/>
          <a:ln>
            <a:noFill/>
          </a:ln>
        </p:spPr>
      </p:pic>
      <p:pic>
        <p:nvPicPr>
          <p:cNvPr id="2097159" name="Google Shape;159;p4"/>
          <p:cNvPicPr preferRelativeResize="0">
            <a:picLocks/>
          </p:cNvPicPr>
          <p:nvPr/>
        </p:nvPicPr>
        <p:blipFill rotWithShape="1">
          <a:blip xmlns:r="http://schemas.openxmlformats.org/officeDocument/2006/relationships" r:embed="rId4">
            <a:alphaModFix/>
          </a:blip>
          <a:srcRect l="0" t="0" r="0" b="0"/>
          <a:stretch>
            <a:fillRect/>
          </a:stretch>
        </p:blipFill>
        <p:spPr>
          <a:xfrm>
            <a:off x="1991858" y="3122736"/>
            <a:ext cx="1096192" cy="1557203"/>
          </a:xfrm>
          <a:prstGeom prst="rect"/>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61" name="Shape 163"/>
        <p:cNvGrpSpPr/>
        <p:nvPr/>
      </p:nvGrpSpPr>
      <p:grpSpPr>
        <a:xfrm>
          <a:off x="0" y="0"/>
          <a:ext cx="0" cy="0"/>
          <a:chOff x="0" y="0"/>
          <a:chExt cx="0" cy="0"/>
        </a:xfrm>
      </p:grpSpPr>
      <p:sp>
        <p:nvSpPr>
          <p:cNvPr id="1048655" name="Google Shape;164;p1"/>
          <p:cNvSpPr txBox="1"/>
          <p:nvPr>
            <p:ph type="title"/>
          </p:nvPr>
        </p:nvSpPr>
        <p:spPr>
          <a:xfrm>
            <a:off x="819150" y="845600"/>
            <a:ext cx="7505700" cy="954600"/>
          </a:xfrm>
          <a:prstGeom prst="rect"/>
          <a:noFill/>
          <a:ln>
            <a:noFill/>
          </a:ln>
        </p:spPr>
        <p:txBody>
          <a:bodyPr anchor="t" anchorCtr="0" bIns="91425" lIns="91425" rIns="91425" spcFirstLastPara="1" tIns="91425" wrap="square">
            <a:noAutofit/>
          </a:bodyPr>
          <a:p>
            <a:pPr algn="l" indent="0" lvl="0" marL="0" rtl="0">
              <a:lnSpc>
                <a:spcPct val="100000"/>
              </a:lnSpc>
              <a:spcBef>
                <a:spcPts val="0"/>
              </a:spcBef>
              <a:spcAft>
                <a:spcPts val="0"/>
              </a:spcAft>
              <a:buSzPts val="3000"/>
              <a:buNone/>
            </a:pPr>
            <a:r>
              <a:rPr lang="en"/>
              <a:t>Background of Study</a:t>
            </a:r>
          </a:p>
        </p:txBody>
      </p:sp>
      <p:sp>
        <p:nvSpPr>
          <p:cNvPr id="1048656" name="Google Shape;165;p1"/>
          <p:cNvSpPr txBox="1"/>
          <p:nvPr/>
        </p:nvSpPr>
        <p:spPr>
          <a:xfrm>
            <a:off x="819150" y="1552353"/>
            <a:ext cx="6734536" cy="3304500"/>
          </a:xfrm>
          <a:prstGeom prst="rect"/>
          <a:noFill/>
          <a:ln>
            <a:noFill/>
          </a:ln>
        </p:spPr>
        <p:txBody>
          <a:bodyPr anchor="t" anchorCtr="0" bIns="45700" lIns="91425" rIns="91425" spcFirstLastPara="1" tIns="45700" wrap="square">
            <a:spAutoFit/>
          </a:bodyPr>
          <a:p>
            <a:pPr algn="just" indent="0" lvl="0" marL="0" marR="0" rtl="0">
              <a:lnSpc>
                <a:spcPct val="150000"/>
              </a:lnSpc>
              <a:spcBef>
                <a:spcPts val="0"/>
              </a:spcBef>
              <a:spcAft>
                <a:spcPts val="0"/>
              </a:spcAft>
              <a:buNone/>
            </a:pPr>
            <a:r>
              <a:rPr b="1" cap="none" sz="1300" i="0" lang="en" strike="noStrike" u="none">
                <a:solidFill>
                  <a:schemeClr val="dk2"/>
                </a:solidFill>
                <a:latin typeface="Calibri"/>
                <a:ea typeface="Calibri"/>
                <a:cs typeface="Calibri"/>
                <a:sym typeface="Calibri"/>
              </a:rPr>
              <a:t>Facial expressions communicate better than words.</a:t>
            </a:r>
            <a:endParaRPr b="0" cap="none" sz="1300" i="0" strike="noStrike" u="none">
              <a:solidFill>
                <a:schemeClr val="dk2"/>
              </a:solidFill>
              <a:latin typeface="Calibri"/>
              <a:ea typeface="Calibri"/>
              <a:cs typeface="Calibri"/>
              <a:sym typeface="Calibri"/>
            </a:endParaRPr>
          </a:p>
          <a:p>
            <a:pPr algn="just" indent="0" lvl="0" marL="0" marR="0" rtl="0">
              <a:lnSpc>
                <a:spcPct val="150000"/>
              </a:lnSpc>
              <a:spcBef>
                <a:spcPts val="0"/>
              </a:spcBef>
              <a:spcAft>
                <a:spcPts val="0"/>
              </a:spcAft>
              <a:buNone/>
            </a:pPr>
            <a:r>
              <a:rPr b="0" cap="none" sz="1300" i="0" lang="en" strike="noStrike" u="none">
                <a:solidFill>
                  <a:schemeClr val="dk2"/>
                </a:solidFill>
                <a:latin typeface="Calibri"/>
                <a:ea typeface="Calibri"/>
                <a:cs typeface="Calibri"/>
                <a:sym typeface="Calibri"/>
              </a:rPr>
              <a:t>In recent years, the technique of facial expression recognition has been vastly explored </a:t>
            </a:r>
          </a:p>
          <a:p>
            <a:pPr algn="just" indent="0" lvl="0" marL="0" marR="0" rtl="0">
              <a:lnSpc>
                <a:spcPct val="150000"/>
              </a:lnSpc>
              <a:spcBef>
                <a:spcPts val="0"/>
              </a:spcBef>
              <a:spcAft>
                <a:spcPts val="0"/>
              </a:spcAft>
              <a:buNone/>
            </a:pPr>
            <a:r>
              <a:rPr b="0" cap="none" sz="1300" i="0" lang="en" strike="noStrike" u="none">
                <a:solidFill>
                  <a:schemeClr val="dk2"/>
                </a:solidFill>
                <a:latin typeface="Calibri"/>
                <a:ea typeface="Calibri"/>
                <a:cs typeface="Calibri"/>
                <a:sym typeface="Calibri"/>
              </a:rPr>
              <a:t>and this has solved a huge problem in many areas of application. Such as the business places </a:t>
            </a:r>
            <a:r>
              <a:rPr b="0" cap="none" sz="1300" i="0" lang="en" strike="noStrike" u="none">
                <a:solidFill>
                  <a:schemeClr val="dk2"/>
                </a:solidFill>
                <a:latin typeface="Calibri"/>
                <a:ea typeface="Calibri"/>
                <a:cs typeface="Calibri"/>
                <a:sym typeface="Calibri"/>
              </a:rPr>
              <a:t>for customer relationship evaluation, on a Police patrol or during investigations, in a psychology </a:t>
            </a:r>
            <a:r>
              <a:rPr b="0" cap="none" sz="1300" i="0" lang="en" strike="noStrike" u="none">
                <a:solidFill>
                  <a:schemeClr val="dk2"/>
                </a:solidFill>
                <a:latin typeface="Calibri"/>
                <a:ea typeface="Calibri"/>
                <a:cs typeface="Calibri"/>
                <a:sym typeface="Calibri"/>
              </a:rPr>
              <a:t>session and many more. </a:t>
            </a:r>
          </a:p>
          <a:p>
            <a:pPr algn="just" indent="0" lvl="0" marL="0" marR="0" rtl="0">
              <a:lnSpc>
                <a:spcPct val="150000"/>
              </a:lnSpc>
              <a:spcBef>
                <a:spcPts val="0"/>
              </a:spcBef>
              <a:spcAft>
                <a:spcPts val="0"/>
              </a:spcAft>
              <a:buNone/>
            </a:pPr>
            <a:r>
              <a:rPr b="0" cap="none" sz="1300" i="0" lang="en" strike="noStrike" u="none">
                <a:solidFill>
                  <a:schemeClr val="dk2"/>
                </a:solidFill>
                <a:latin typeface="Calibri"/>
                <a:ea typeface="Calibri"/>
                <a:cs typeface="Calibri"/>
                <a:sym typeface="Calibri"/>
              </a:rPr>
              <a:t>Emotion recognition is very important as facial expressions can easily go unnoticed due to </a:t>
            </a:r>
          </a:p>
          <a:p>
            <a:pPr algn="just" indent="0" lvl="0" marL="0" marR="0" rtl="0">
              <a:lnSpc>
                <a:spcPct val="150000"/>
              </a:lnSpc>
              <a:spcBef>
                <a:spcPts val="0"/>
              </a:spcBef>
              <a:spcAft>
                <a:spcPts val="0"/>
              </a:spcAft>
              <a:buNone/>
            </a:pPr>
            <a:r>
              <a:rPr b="0" cap="none" sz="1300" i="0" lang="en" strike="noStrike" u="none">
                <a:solidFill>
                  <a:schemeClr val="dk2"/>
                </a:solidFill>
                <a:latin typeface="Calibri"/>
                <a:ea typeface="Calibri"/>
                <a:cs typeface="Calibri"/>
                <a:sym typeface="Calibri"/>
              </a:rPr>
              <a:t>busy schedules or mere neglect. That is why researchers in this area are concerned about </a:t>
            </a:r>
          </a:p>
          <a:p>
            <a:pPr algn="just" indent="0" lvl="0" marL="0" marR="0" rtl="0">
              <a:lnSpc>
                <a:spcPct val="150000"/>
              </a:lnSpc>
              <a:spcBef>
                <a:spcPts val="0"/>
              </a:spcBef>
              <a:spcAft>
                <a:spcPts val="0"/>
              </a:spcAft>
              <a:buNone/>
            </a:pPr>
            <a:r>
              <a:rPr b="0" cap="none" sz="1300" i="0" lang="en" strike="noStrike" u="none">
                <a:solidFill>
                  <a:schemeClr val="dk2"/>
                </a:solidFill>
                <a:latin typeface="Calibri"/>
                <a:ea typeface="Calibri"/>
                <a:cs typeface="Calibri"/>
                <a:sym typeface="Calibri"/>
              </a:rPr>
              <a:t>building systems that can assist humans to pick on different faces so as to improve good </a:t>
            </a:r>
          </a:p>
          <a:p>
            <a:pPr algn="just" indent="0" lvl="0" marL="0" marR="0" rtl="0">
              <a:lnSpc>
                <a:spcPct val="150000"/>
              </a:lnSpc>
              <a:spcBef>
                <a:spcPts val="0"/>
              </a:spcBef>
              <a:spcAft>
                <a:spcPts val="0"/>
              </a:spcAft>
              <a:buNone/>
            </a:pPr>
            <a:r>
              <a:rPr b="0" cap="none" sz="1300" i="0" lang="en" strike="noStrike" u="none">
                <a:solidFill>
                  <a:schemeClr val="dk2"/>
                </a:solidFill>
                <a:latin typeface="Calibri"/>
                <a:ea typeface="Calibri"/>
                <a:cs typeface="Calibri"/>
                <a:sym typeface="Calibri"/>
              </a:rPr>
              <a:t>relationships with customers, clients and even colleagues. </a:t>
            </a:r>
          </a:p>
          <a:p>
            <a:pPr algn="just" indent="0" lvl="0" marL="0" marR="0" rtl="0">
              <a:lnSpc>
                <a:spcPct val="150000"/>
              </a:lnSpc>
              <a:spcBef>
                <a:spcPts val="0"/>
              </a:spcBef>
              <a:spcAft>
                <a:spcPts val="0"/>
              </a:spcAft>
              <a:buNone/>
            </a:pPr>
            <a:br>
              <a:rPr b="0" cap="none" sz="1300" i="0" lang="en" strike="noStrike" u="none">
                <a:solidFill>
                  <a:schemeClr val="dk2"/>
                </a:solidFill>
                <a:latin typeface="Calibri"/>
                <a:ea typeface="Calibri"/>
                <a:cs typeface="Calibri"/>
                <a:sym typeface="Calibri"/>
              </a:rPr>
            </a:br>
            <a:endParaRPr b="0" cap="none" sz="1300" i="0" strike="noStrike" u="none">
              <a:solidFill>
                <a:schemeClr val="dk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64" name="Shape 169"/>
        <p:cNvGrpSpPr/>
        <p:nvPr/>
      </p:nvGrpSpPr>
      <p:grpSpPr>
        <a:xfrm>
          <a:off x="0" y="0"/>
          <a:ext cx="0" cy="0"/>
          <a:chOff x="0" y="0"/>
          <a:chExt cx="0" cy="0"/>
        </a:xfrm>
      </p:grpSpPr>
      <p:sp>
        <p:nvSpPr>
          <p:cNvPr id="1048659" name="Google Shape;170;p5"/>
          <p:cNvSpPr txBox="1"/>
          <p:nvPr>
            <p:ph type="title"/>
          </p:nvPr>
        </p:nvSpPr>
        <p:spPr>
          <a:xfrm>
            <a:off x="819150" y="366863"/>
            <a:ext cx="7505700" cy="954600"/>
          </a:xfrm>
          <a:prstGeom prst="rect"/>
          <a:noFill/>
          <a:ln>
            <a:noFill/>
          </a:ln>
          <a:effectLst>
            <a:outerShdw algn="ctr" blurRad="44450" dir="5400000" dist="27940">
              <a:srgbClr val="000000">
                <a:alpha val="31372"/>
              </a:srgbClr>
            </a:outerShdw>
          </a:effectLst>
        </p:spPr>
        <p:txBody>
          <a:bodyPr anchor="t" anchorCtr="0" bIns="91425" lIns="91425" rIns="91425" spcFirstLastPara="1" tIns="91425" wrap="square">
            <a:noAutofit/>
          </a:bodyPr>
          <a:p>
            <a:pPr algn="l" indent="0" lvl="0" marL="0" rtl="0">
              <a:lnSpc>
                <a:spcPct val="100000"/>
              </a:lnSpc>
              <a:spcBef>
                <a:spcPts val="0"/>
              </a:spcBef>
              <a:spcAft>
                <a:spcPts val="0"/>
              </a:spcAft>
              <a:buSzPts val="3000"/>
              <a:buNone/>
            </a:pPr>
            <a:r>
              <a:rPr lang="en"/>
              <a:t>Problem Statement &amp; Objectives</a:t>
            </a:r>
          </a:p>
        </p:txBody>
      </p:sp>
      <p:sp>
        <p:nvSpPr>
          <p:cNvPr id="1048660" name="Google Shape;171;p5"/>
          <p:cNvSpPr txBox="1"/>
          <p:nvPr>
            <p:ph type="body" idx="1"/>
          </p:nvPr>
        </p:nvSpPr>
        <p:spPr>
          <a:xfrm>
            <a:off x="819150" y="926982"/>
            <a:ext cx="7505700" cy="2448000"/>
          </a:xfrm>
          <a:prstGeom prst="rect"/>
          <a:noFill/>
          <a:ln>
            <a:noFill/>
          </a:ln>
        </p:spPr>
        <p:txBody>
          <a:bodyPr anchor="t" anchorCtr="0" bIns="91425" lIns="91425" rIns="91425" spcFirstLastPara="1" tIns="91425" wrap="square">
            <a:noAutofit/>
          </a:bodyPr>
          <a:p>
            <a:pPr algn="l" indent="0" lvl="0" marL="0" rtl="0">
              <a:lnSpc>
                <a:spcPct val="115000"/>
              </a:lnSpc>
              <a:spcBef>
                <a:spcPts val="0"/>
              </a:spcBef>
              <a:spcAft>
                <a:spcPts val="0"/>
              </a:spcAft>
              <a:buSzPts val="1300"/>
              <a:buNone/>
            </a:pPr>
            <a:r>
              <a:rPr b="1" lang="en"/>
              <a:t>Problem Statement:</a:t>
            </a:r>
            <a:endParaRPr b="1"/>
          </a:p>
          <a:p>
            <a:pPr algn="just" indent="0" lvl="0" marL="0" rtl="0">
              <a:lnSpc>
                <a:spcPct val="115000"/>
              </a:lnSpc>
              <a:spcBef>
                <a:spcPts val="1600"/>
              </a:spcBef>
              <a:spcAft>
                <a:spcPts val="0"/>
              </a:spcAft>
              <a:buSzPts val="1300"/>
              <a:buNone/>
            </a:pPr>
            <a:r>
              <a:rPr lang="en"/>
              <a:t>A certain retail company desperately wants to retain existing customers than acquire new ones via advertising and other methods. After performing analysis on existing customers, the data analyst team reported that poor customer service is often the root of losing loyal customers. Your company (an AI consulting firm) proposes to build a facial recognition system capable of predicting the state/emotion of customers, so as to notify employees around the store to immediately assist the customers with questions and concerns about a product. </a:t>
            </a:r>
          </a:p>
          <a:p>
            <a:pPr algn="l" indent="0" lvl="0" marL="0" rtl="0">
              <a:lnSpc>
                <a:spcPct val="115000"/>
              </a:lnSpc>
              <a:spcBef>
                <a:spcPts val="1600"/>
              </a:spcBef>
              <a:spcAft>
                <a:spcPts val="0"/>
              </a:spcAft>
              <a:buSzPts val="1300"/>
              <a:buNone/>
            </a:pPr>
            <a:r>
              <a:rPr b="1" lang="en"/>
              <a:t>Objectives:</a:t>
            </a:r>
            <a:endParaRPr b="1"/>
          </a:p>
          <a:p>
            <a:pPr algn="l" indent="-311150" lvl="0" marL="457200" rtl="0">
              <a:lnSpc>
                <a:spcPct val="100000"/>
              </a:lnSpc>
              <a:spcBef>
                <a:spcPts val="1600"/>
              </a:spcBef>
              <a:spcAft>
                <a:spcPts val="0"/>
              </a:spcAft>
              <a:buSzPts val="1300"/>
              <a:buFont typeface="Noto Sans Symbols"/>
              <a:buChar char="▪"/>
            </a:pPr>
            <a:r>
              <a:rPr lang="en"/>
              <a:t>Select three classes (Sad, Happy, Neutral) for Classification.</a:t>
            </a:r>
          </a:p>
          <a:p>
            <a:pPr algn="l" indent="-311150" lvl="0" marL="457200" rtl="0">
              <a:lnSpc>
                <a:spcPct val="115000"/>
              </a:lnSpc>
              <a:spcBef>
                <a:spcPts val="0"/>
              </a:spcBef>
              <a:spcAft>
                <a:spcPts val="0"/>
              </a:spcAft>
              <a:buSzPts val="1300"/>
              <a:buFont typeface="Noto Sans Symbols"/>
              <a:buChar char="▪"/>
            </a:pPr>
            <a:r>
              <a:rPr lang="en"/>
              <a:t>Source a reliable dataset and perform data processing procedures.</a:t>
            </a:r>
          </a:p>
          <a:p>
            <a:pPr algn="l" indent="-311150" lvl="0" marL="457200" rtl="0">
              <a:lnSpc>
                <a:spcPct val="115000"/>
              </a:lnSpc>
              <a:spcBef>
                <a:spcPts val="0"/>
              </a:spcBef>
              <a:spcAft>
                <a:spcPts val="0"/>
              </a:spcAft>
              <a:buSzPts val="1300"/>
              <a:buFont typeface="Noto Sans Symbols"/>
              <a:buChar char="▪"/>
            </a:pPr>
            <a:r>
              <a:rPr lang="en"/>
              <a:t>Buid a model and achieve a high accuracy.</a:t>
            </a:r>
          </a:p>
          <a:p>
            <a:pPr algn="l" indent="0" lvl="0" marL="0" rtl="0">
              <a:lnSpc>
                <a:spcPct val="115000"/>
              </a:lnSpc>
              <a:spcBef>
                <a:spcPts val="1600"/>
              </a:spcBef>
              <a:spcAft>
                <a:spcPts val="1600"/>
              </a:spcAft>
              <a:buSzPts val="1300"/>
              <a:buNone/>
            </a:pPr>
            <a:r>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67" name="Shape 175"/>
        <p:cNvGrpSpPr/>
        <p:nvPr/>
      </p:nvGrpSpPr>
      <p:grpSpPr>
        <a:xfrm>
          <a:off x="0" y="0"/>
          <a:ext cx="0" cy="0"/>
          <a:chOff x="0" y="0"/>
          <a:chExt cx="0" cy="0"/>
        </a:xfrm>
      </p:grpSpPr>
      <p:sp>
        <p:nvSpPr>
          <p:cNvPr id="1048663" name="Google Shape;176;p6"/>
          <p:cNvSpPr txBox="1"/>
          <p:nvPr>
            <p:ph type="title"/>
          </p:nvPr>
        </p:nvSpPr>
        <p:spPr>
          <a:xfrm>
            <a:off x="819150" y="278451"/>
            <a:ext cx="7505700" cy="689112"/>
          </a:xfrm>
          <a:prstGeom prst="rect"/>
          <a:noFill/>
          <a:ln>
            <a:noFill/>
          </a:ln>
          <a:effectLst>
            <a:outerShdw algn="ctr" blurRad="44450" dir="5400000" dist="27940">
              <a:srgbClr val="000000">
                <a:alpha val="31372"/>
              </a:srgbClr>
            </a:outerShdw>
          </a:effectLst>
        </p:spPr>
        <p:txBody>
          <a:bodyPr anchor="t" anchorCtr="0" bIns="91425" lIns="91425" rIns="91425" spcFirstLastPara="1" tIns="91425" wrap="square">
            <a:noAutofit/>
          </a:bodyPr>
          <a:p>
            <a:pPr algn="l" indent="0" lvl="0" marL="0" rtl="0">
              <a:lnSpc>
                <a:spcPct val="100000"/>
              </a:lnSpc>
              <a:spcBef>
                <a:spcPts val="0"/>
              </a:spcBef>
              <a:spcAft>
                <a:spcPts val="0"/>
              </a:spcAft>
              <a:buSzPts val="3000"/>
              <a:buNone/>
            </a:pPr>
            <a:r>
              <a:rPr lang="en"/>
              <a:t>Procedures and Results</a:t>
            </a:r>
          </a:p>
        </p:txBody>
      </p:sp>
      <p:sp>
        <p:nvSpPr>
          <p:cNvPr id="1048664" name="Google Shape;177;p6"/>
          <p:cNvSpPr txBox="1"/>
          <p:nvPr>
            <p:ph type="body" idx="1"/>
          </p:nvPr>
        </p:nvSpPr>
        <p:spPr>
          <a:xfrm>
            <a:off x="819150" y="1133044"/>
            <a:ext cx="7505700" cy="2448000"/>
          </a:xfrm>
          <a:prstGeom prst="rect"/>
          <a:noFill/>
          <a:ln>
            <a:noFill/>
          </a:ln>
        </p:spPr>
        <p:txBody>
          <a:bodyPr anchor="t" anchorCtr="0" bIns="91425" lIns="91425" rIns="91425" spcFirstLastPara="1" tIns="91425" wrap="square">
            <a:noAutofit/>
          </a:bodyPr>
          <a:p>
            <a:pPr algn="l" indent="0" lvl="0" marL="0" rtl="0">
              <a:lnSpc>
                <a:spcPct val="115000"/>
              </a:lnSpc>
              <a:spcBef>
                <a:spcPts val="0"/>
              </a:spcBef>
              <a:spcAft>
                <a:spcPts val="0"/>
              </a:spcAft>
              <a:buSzPts val="1300"/>
              <a:buNone/>
            </a:pPr>
            <a:r>
              <a:rPr b="1" lang="en">
                <a:latin typeface="Calibri"/>
                <a:ea typeface="Calibri"/>
                <a:cs typeface="Calibri"/>
                <a:sym typeface="Calibri"/>
              </a:rPr>
              <a:t>Frameworks:</a:t>
            </a:r>
            <a:endParaRPr b="1">
              <a:latin typeface="Calibri"/>
              <a:ea typeface="Calibri"/>
              <a:cs typeface="Calibri"/>
              <a:sym typeface="Calibri"/>
            </a:endParaRPr>
          </a:p>
          <a:p>
            <a:pPr algn="l" indent="-311150" lvl="0" marL="457200" rtl="0">
              <a:lnSpc>
                <a:spcPct val="150000"/>
              </a:lnSpc>
              <a:spcBef>
                <a:spcPts val="1600"/>
              </a:spcBef>
              <a:spcAft>
                <a:spcPts val="0"/>
              </a:spcAft>
              <a:buSzPts val="1300"/>
              <a:buFont typeface="Noto Sans Symbols"/>
              <a:buChar char="▪"/>
            </a:pPr>
            <a:r>
              <a:rPr lang="en"/>
              <a:t>Fast.ai</a:t>
            </a:r>
          </a:p>
          <a:p>
            <a:pPr algn="l" indent="-311150" lvl="0" marL="457200" rtl="0">
              <a:lnSpc>
                <a:spcPct val="150000"/>
              </a:lnSpc>
              <a:spcBef>
                <a:spcPts val="0"/>
              </a:spcBef>
              <a:spcAft>
                <a:spcPts val="0"/>
              </a:spcAft>
              <a:buSzPts val="1300"/>
              <a:buFont typeface="Noto Sans Symbols"/>
              <a:buChar char="▪"/>
            </a:pPr>
            <a:r>
              <a:rPr lang="en"/>
              <a:t>PyTorch</a:t>
            </a:r>
          </a:p>
          <a:p>
            <a:pPr algn="l" indent="-311150" lvl="0" marL="457200" rtl="0">
              <a:lnSpc>
                <a:spcPct val="150000"/>
              </a:lnSpc>
              <a:spcBef>
                <a:spcPts val="0"/>
              </a:spcBef>
              <a:spcAft>
                <a:spcPts val="0"/>
              </a:spcAft>
              <a:buSzPts val="1300"/>
              <a:buFont typeface="Noto Sans Symbols"/>
              <a:buChar char="▪"/>
            </a:pPr>
            <a:r>
              <a:rPr lang="en"/>
              <a:t>Tensor Flow</a:t>
            </a:r>
          </a:p>
          <a:p>
            <a:pPr algn="l" indent="0" lvl="0" marL="0" rtl="0">
              <a:lnSpc>
                <a:spcPct val="100000"/>
              </a:lnSpc>
              <a:spcBef>
                <a:spcPts val="1600"/>
              </a:spcBef>
              <a:spcAft>
                <a:spcPts val="0"/>
              </a:spcAft>
              <a:buSzPts val="1300"/>
              <a:buNone/>
            </a:pPr>
            <a:r>
              <a:rPr b="1" lang="en">
                <a:latin typeface="Calibri"/>
                <a:ea typeface="Calibri"/>
                <a:cs typeface="Calibri"/>
                <a:sym typeface="Calibri"/>
              </a:rPr>
              <a:t>Other Tools Used:</a:t>
            </a:r>
            <a:endParaRPr b="1">
              <a:latin typeface="Calibri"/>
              <a:ea typeface="Calibri"/>
              <a:cs typeface="Calibri"/>
              <a:sym typeface="Calibri"/>
            </a:endParaRPr>
          </a:p>
          <a:p>
            <a:pPr algn="l" indent="-311150" lvl="0" marL="457200" rtl="0">
              <a:lnSpc>
                <a:spcPct val="150000"/>
              </a:lnSpc>
              <a:spcBef>
                <a:spcPts val="1600"/>
              </a:spcBef>
              <a:spcAft>
                <a:spcPts val="0"/>
              </a:spcAft>
              <a:buSzPts val="1300"/>
              <a:buFont typeface="Noto Sans Symbols"/>
              <a:buChar char="▪"/>
            </a:pPr>
            <a:r>
              <a:rPr lang="en"/>
              <a:t>Jupyter Notebook </a:t>
            </a:r>
          </a:p>
          <a:p>
            <a:pPr algn="l" indent="-311150" lvl="0" marL="457200" rtl="0">
              <a:lnSpc>
                <a:spcPct val="150000"/>
              </a:lnSpc>
              <a:spcBef>
                <a:spcPts val="0"/>
              </a:spcBef>
              <a:spcAft>
                <a:spcPts val="0"/>
              </a:spcAft>
              <a:buSzPts val="1300"/>
              <a:buFont typeface="Noto Sans Symbols"/>
              <a:buChar char="▪"/>
            </a:pPr>
            <a:r>
              <a:rPr lang="en"/>
              <a:t>Google Suites(Drive, Chrome, Google Colaboratory) </a:t>
            </a:r>
          </a:p>
          <a:p>
            <a:pPr algn="l" indent="-311150" lvl="0" marL="457200" rtl="0">
              <a:lnSpc>
                <a:spcPct val="150000"/>
              </a:lnSpc>
              <a:spcBef>
                <a:spcPts val="0"/>
              </a:spcBef>
              <a:spcAft>
                <a:spcPts val="0"/>
              </a:spcAft>
              <a:buSzPts val="1300"/>
              <a:buFont typeface="Noto Sans Symbols"/>
              <a:buChar char="▪"/>
            </a:pPr>
            <a:r>
              <a:rPr lang="en"/>
              <a:t>Technical Aids (Sources: Facilitator &amp; Websites) etc. </a:t>
            </a:r>
          </a:p>
          <a:p>
            <a:pPr algn="l" indent="-203200" lvl="0" marL="285750" rtl="0">
              <a:lnSpc>
                <a:spcPct val="150000"/>
              </a:lnSpc>
              <a:spcBef>
                <a:spcPts val="1600"/>
              </a:spcBef>
              <a:spcAft>
                <a:spcPts val="1600"/>
              </a:spcAft>
              <a:buSzPts val="1300"/>
              <a:buFont typeface="Noto Sans Symbols"/>
              <a:buNone/>
            </a:pPr>
            <a:r>
              <a:t/>
            </a:r>
            <a:endParaRPr>
              <a:latin typeface="Comic Sans MS"/>
              <a:ea typeface="Comic Sans MS"/>
              <a:cs typeface="Comic Sans MS"/>
              <a:sym typeface="Comic Sans MS"/>
            </a:endParaRPr>
          </a:p>
        </p:txBody>
      </p:sp>
      <p:sp>
        <p:nvSpPr>
          <p:cNvPr id="1048665" name="Google Shape;178;p6"/>
          <p:cNvSpPr txBox="1"/>
          <p:nvPr/>
        </p:nvSpPr>
        <p:spPr>
          <a:xfrm>
            <a:off x="819150" y="788488"/>
            <a:ext cx="7505700" cy="689112"/>
          </a:xfrm>
          <a:prstGeom prst="rect"/>
          <a:noFill/>
          <a:ln>
            <a:noFill/>
          </a:ln>
          <a:effectLst>
            <a:outerShdw algn="ctr" blurRad="44450" dir="5400000" dist="27940">
              <a:srgbClr val="000000">
                <a:alpha val="31372"/>
              </a:srgbClr>
            </a:outerShdw>
          </a:effectLst>
        </p:spPr>
        <p:txBody>
          <a:bodyPr anchor="t" anchorCtr="0" bIns="91425" lIns="91425" rIns="91425" spcFirstLastPara="1" tIns="91425" wrap="square">
            <a:noAutofit/>
          </a:bodyPr>
          <a:p>
            <a:pPr algn="l" indent="0" lvl="0" marL="0" marR="0" rtl="0">
              <a:lnSpc>
                <a:spcPct val="100000"/>
              </a:lnSpc>
              <a:spcBef>
                <a:spcPts val="0"/>
              </a:spcBef>
              <a:spcAft>
                <a:spcPts val="0"/>
              </a:spcAft>
              <a:buClr>
                <a:schemeClr val="lt1"/>
              </a:buClr>
              <a:buSzPts val="3000"/>
              <a:buFont typeface="Nunito"/>
              <a:buNone/>
            </a:pPr>
            <a:r>
              <a:rPr b="0" cap="none" sz="2000" i="0" lang="en" strike="noStrike" u="none">
                <a:solidFill>
                  <a:schemeClr val="lt1"/>
                </a:solidFill>
                <a:latin typeface="Nunito"/>
                <a:ea typeface="Nunito"/>
                <a:cs typeface="Nunito"/>
                <a:sym typeface="Nunito"/>
              </a:rPr>
              <a:t>Procedures</a:t>
            </a:r>
            <a:endParaRPr b="0" cap="none" sz="2000" i="0" strike="noStrike" u="none">
              <a:solidFill>
                <a:schemeClr val="lt1"/>
              </a:solidFill>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70" name="Shape 182"/>
        <p:cNvGrpSpPr/>
        <p:nvPr/>
      </p:nvGrpSpPr>
      <p:grpSpPr>
        <a:xfrm>
          <a:off x="0" y="0"/>
          <a:ext cx="0" cy="0"/>
          <a:chOff x="0" y="0"/>
          <a:chExt cx="0" cy="0"/>
        </a:xfrm>
      </p:grpSpPr>
      <p:sp>
        <p:nvSpPr>
          <p:cNvPr id="1048668" name="Google Shape;183;p7"/>
          <p:cNvSpPr txBox="1"/>
          <p:nvPr>
            <p:ph type="body" idx="1"/>
          </p:nvPr>
        </p:nvSpPr>
        <p:spPr>
          <a:xfrm>
            <a:off x="1114950" y="983350"/>
            <a:ext cx="6914100" cy="3032400"/>
          </a:xfrm>
          <a:prstGeom prst="rect"/>
          <a:noFill/>
          <a:ln>
            <a:noFill/>
          </a:ln>
        </p:spPr>
        <p:txBody>
          <a:bodyPr anchor="t" anchorCtr="0" bIns="91425" lIns="91425" rIns="91425" spcFirstLastPara="1" tIns="91425" wrap="square">
            <a:noAutofit/>
          </a:bodyPr>
          <a:p>
            <a:pPr algn="l" indent="0" lvl="0" marL="0" rtl="0">
              <a:lnSpc>
                <a:spcPct val="115000"/>
              </a:lnSpc>
              <a:spcBef>
                <a:spcPts val="0"/>
              </a:spcBef>
              <a:spcAft>
                <a:spcPts val="0"/>
              </a:spcAft>
              <a:buSzPts val="1300"/>
              <a:buNone/>
            </a:pPr>
            <a:r>
              <a:rPr b="1" sz="1200" i="1" lang="en">
                <a:latin typeface="Calibri"/>
                <a:ea typeface="Calibri"/>
                <a:cs typeface="Calibri"/>
                <a:sym typeface="Calibri"/>
              </a:rPr>
              <a:t>Procedural Processes Includes:</a:t>
            </a:r>
          </a:p>
          <a:p>
            <a:pPr algn="l" indent="0" lvl="0" marL="0" rtl="0">
              <a:lnSpc>
                <a:spcPct val="115000"/>
              </a:lnSpc>
              <a:spcBef>
                <a:spcPts val="0"/>
              </a:spcBef>
              <a:spcAft>
                <a:spcPts val="0"/>
              </a:spcAft>
              <a:buSzPts val="1300"/>
              <a:buNone/>
            </a:pPr>
            <a:r>
              <a:t/>
            </a:r>
            <a:endParaRPr b="1" sz="1200">
              <a:latin typeface="Calibri"/>
              <a:ea typeface="Calibri"/>
              <a:cs typeface="Calibri"/>
              <a:sym typeface="Calibri"/>
            </a:endParaRPr>
          </a:p>
          <a:p>
            <a:pPr algn="l" indent="0" lvl="0" marL="0" rtl="0">
              <a:lnSpc>
                <a:spcPct val="115000"/>
              </a:lnSpc>
              <a:spcBef>
                <a:spcPts val="0"/>
              </a:spcBef>
              <a:spcAft>
                <a:spcPts val="0"/>
              </a:spcAft>
              <a:buSzPts val="1300"/>
              <a:buNone/>
            </a:pPr>
            <a:r>
              <a:rPr b="1" lang="en"/>
              <a:t>Sourced Datasets: </a:t>
            </a:r>
            <a:r>
              <a:rPr lang="en"/>
              <a:t>image and. csv format (Kaggle) Fer2013 Dataset. </a:t>
            </a:r>
          </a:p>
          <a:p>
            <a:pPr algn="l" indent="0" lvl="0" marL="0" rtl="0">
              <a:lnSpc>
                <a:spcPct val="115000"/>
              </a:lnSpc>
              <a:spcBef>
                <a:spcPts val="1600"/>
              </a:spcBef>
              <a:spcAft>
                <a:spcPts val="0"/>
              </a:spcAft>
              <a:buSzPts val="1300"/>
              <a:buNone/>
            </a:pPr>
            <a:r>
              <a:rPr b="1" lang="en"/>
              <a:t>Data Cleaning (Manual): </a:t>
            </a:r>
            <a:r>
              <a:rPr lang="en"/>
              <a:t>Extracted wrong images (invalid files, irrelevant images), re-categories misclassified images, sorted out three classes of facial expressions. </a:t>
            </a:r>
          </a:p>
          <a:p>
            <a:pPr algn="l" indent="0" lvl="0" marL="0" rtl="0">
              <a:lnSpc>
                <a:spcPct val="115000"/>
              </a:lnSpc>
              <a:spcBef>
                <a:spcPts val="1600"/>
              </a:spcBef>
              <a:spcAft>
                <a:spcPts val="0"/>
              </a:spcAft>
              <a:buSzPts val="1300"/>
              <a:buNone/>
            </a:pPr>
            <a:r>
              <a:rPr b="1" lang="en"/>
              <a:t>Notebook Procedures:</a:t>
            </a:r>
            <a:endParaRPr b="1"/>
          </a:p>
          <a:p>
            <a:pPr algn="l" indent="-311150" lvl="0" marL="457200" rtl="0">
              <a:lnSpc>
                <a:spcPct val="115000"/>
              </a:lnSpc>
              <a:spcBef>
                <a:spcPts val="1600"/>
              </a:spcBef>
              <a:spcAft>
                <a:spcPts val="0"/>
              </a:spcAft>
              <a:buSzPts val="1300"/>
              <a:buFont typeface="Noto Sans Symbols"/>
              <a:buChar char="▪"/>
            </a:pPr>
            <a:r>
              <a:rPr lang="en"/>
              <a:t>Data Processing</a:t>
            </a:r>
          </a:p>
          <a:p>
            <a:pPr algn="l" indent="-311150" lvl="0" marL="457200" rtl="0">
              <a:lnSpc>
                <a:spcPct val="115000"/>
              </a:lnSpc>
              <a:spcBef>
                <a:spcPts val="0"/>
              </a:spcBef>
              <a:spcAft>
                <a:spcPts val="0"/>
              </a:spcAft>
              <a:buSzPts val="1300"/>
              <a:buFont typeface="Noto Sans Symbols"/>
              <a:buChar char="▪"/>
            </a:pPr>
            <a:r>
              <a:rPr lang="en"/>
              <a:t>Model Building </a:t>
            </a:r>
          </a:p>
          <a:p>
            <a:pPr algn="l" indent="-311150" lvl="0" marL="457200" rtl="0">
              <a:lnSpc>
                <a:spcPct val="115000"/>
              </a:lnSpc>
              <a:spcBef>
                <a:spcPts val="0"/>
              </a:spcBef>
              <a:spcAft>
                <a:spcPts val="0"/>
              </a:spcAft>
              <a:buSzPts val="1300"/>
              <a:buFont typeface="Noto Sans Symbols"/>
              <a:buChar char="▪"/>
            </a:pPr>
            <a:r>
              <a:rPr lang="en"/>
              <a:t>Model Training </a:t>
            </a:r>
          </a:p>
          <a:p>
            <a:pPr algn="l" indent="-311150" lvl="0" marL="457200" rtl="0">
              <a:lnSpc>
                <a:spcPct val="115000"/>
              </a:lnSpc>
              <a:spcBef>
                <a:spcPts val="0"/>
              </a:spcBef>
              <a:spcAft>
                <a:spcPts val="0"/>
              </a:spcAft>
              <a:buSzPts val="1300"/>
              <a:buFont typeface="Noto Sans Symbols"/>
              <a:buChar char="▪"/>
            </a:pPr>
            <a:r>
              <a:rPr lang="en"/>
              <a:t>Model Accuracy Visualization </a:t>
            </a:r>
          </a:p>
          <a:p>
            <a:pPr algn="l" indent="-311150" lvl="0" marL="457200" rtl="0">
              <a:lnSpc>
                <a:spcPct val="115000"/>
              </a:lnSpc>
              <a:spcBef>
                <a:spcPts val="0"/>
              </a:spcBef>
              <a:spcAft>
                <a:spcPts val="0"/>
              </a:spcAft>
              <a:buSzPts val="1300"/>
              <a:buFont typeface="Noto Sans Symbols"/>
              <a:buChar char="▪"/>
            </a:pPr>
            <a:r>
              <a:rPr lang="en"/>
              <a:t>Model Test Training </a:t>
            </a:r>
          </a:p>
          <a:p>
            <a:pPr algn="l" indent="-311150" lvl="0" marL="457200" rtl="0">
              <a:lnSpc>
                <a:spcPct val="115000"/>
              </a:lnSpc>
              <a:spcBef>
                <a:spcPts val="0"/>
              </a:spcBef>
              <a:spcAft>
                <a:spcPts val="0"/>
              </a:spcAft>
              <a:buSzPts val="1300"/>
              <a:buFont typeface="Noto Sans Symbols"/>
              <a:buChar char="▪"/>
            </a:pPr>
            <a:r>
              <a:rPr lang="en"/>
              <a:t>Test Visualization </a:t>
            </a:r>
          </a:p>
          <a:p>
            <a:pPr algn="l" indent="0" lvl="0" marL="0" rtl="0">
              <a:lnSpc>
                <a:spcPct val="115000"/>
              </a:lnSpc>
              <a:spcBef>
                <a:spcPts val="1600"/>
              </a:spcBef>
              <a:spcAft>
                <a:spcPts val="0"/>
              </a:spcAft>
              <a:buSzPts val="1300"/>
              <a:buNone/>
            </a:pPr>
            <a:r>
              <a:t/>
            </a:r>
          </a:p>
          <a:p>
            <a:pPr algn="l" indent="0" lvl="0" marL="0" rtl="0">
              <a:lnSpc>
                <a:spcPct val="115000"/>
              </a:lnSpc>
              <a:spcBef>
                <a:spcPts val="1600"/>
              </a:spcBef>
              <a:spcAft>
                <a:spcPts val="0"/>
              </a:spcAft>
              <a:buSzPts val="1300"/>
              <a:buNone/>
            </a:pPr>
            <a:r>
              <a:t/>
            </a:r>
          </a:p>
          <a:p>
            <a:pPr algn="l" indent="0" lvl="0" marL="0" rtl="0">
              <a:lnSpc>
                <a:spcPct val="115000"/>
              </a:lnSpc>
              <a:spcBef>
                <a:spcPts val="1600"/>
              </a:spcBef>
              <a:spcAft>
                <a:spcPts val="0"/>
              </a:spcAft>
              <a:buSzPts val="1300"/>
              <a:buNone/>
            </a:pPr>
            <a:r>
              <a:t/>
            </a:r>
          </a:p>
          <a:p>
            <a:pPr algn="l" indent="0" lvl="0" marL="0" rtl="0">
              <a:lnSpc>
                <a:spcPct val="115000"/>
              </a:lnSpc>
              <a:spcBef>
                <a:spcPts val="1600"/>
              </a:spcBef>
              <a:spcAft>
                <a:spcPts val="1600"/>
              </a:spcAft>
              <a:buSzPts val="1300"/>
              <a:buNone/>
            </a:pPr>
            <a:r>
              <a:t/>
            </a:r>
          </a:p>
        </p:txBody>
      </p:sp>
      <p:sp>
        <p:nvSpPr>
          <p:cNvPr id="1048669" name="Google Shape;184;p7"/>
          <p:cNvSpPr txBox="1"/>
          <p:nvPr/>
        </p:nvSpPr>
        <p:spPr>
          <a:xfrm>
            <a:off x="1114950" y="438638"/>
            <a:ext cx="7505700" cy="689112"/>
          </a:xfrm>
          <a:prstGeom prst="rect"/>
          <a:noFill/>
          <a:ln>
            <a:noFill/>
          </a:ln>
          <a:effectLst>
            <a:outerShdw algn="ctr" blurRad="44450" dir="5400000" dist="27940">
              <a:srgbClr val="000000">
                <a:alpha val="31372"/>
              </a:srgbClr>
            </a:outerShdw>
          </a:effectLst>
        </p:spPr>
        <p:txBody>
          <a:bodyPr anchor="t" anchorCtr="0" bIns="91425" lIns="91425" rIns="91425" spcFirstLastPara="1" tIns="91425" wrap="square">
            <a:noAutofit/>
          </a:bodyPr>
          <a:p>
            <a:pPr algn="l" indent="0" lvl="0" marL="0" marR="0" rtl="0">
              <a:lnSpc>
                <a:spcPct val="100000"/>
              </a:lnSpc>
              <a:spcBef>
                <a:spcPts val="0"/>
              </a:spcBef>
              <a:spcAft>
                <a:spcPts val="0"/>
              </a:spcAft>
              <a:buClr>
                <a:schemeClr val="lt1"/>
              </a:buClr>
              <a:buSzPts val="3000"/>
              <a:buFont typeface="Nunito"/>
              <a:buNone/>
            </a:pPr>
            <a:r>
              <a:rPr b="0" cap="none" sz="2000" i="0" lang="en" strike="noStrike" u="none">
                <a:solidFill>
                  <a:schemeClr val="lt1"/>
                </a:solidFill>
                <a:latin typeface="Nunito"/>
                <a:ea typeface="Nunito"/>
                <a:cs typeface="Nunito"/>
                <a:sym typeface="Nunito"/>
              </a:rPr>
              <a:t>Procedures</a:t>
            </a:r>
            <a:endParaRPr b="0" cap="none" sz="3000" i="0" strike="noStrike" u="none">
              <a:solidFill>
                <a:schemeClr val="lt1"/>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4" name="Shape 188"/>
        <p:cNvGrpSpPr/>
        <p:nvPr/>
      </p:nvGrpSpPr>
      <p:grpSpPr>
        <a:xfrm>
          <a:off x="0" y="0"/>
          <a:ext cx="0" cy="0"/>
          <a:chOff x="0" y="0"/>
          <a:chExt cx="0" cy="0"/>
        </a:xfrm>
      </p:grpSpPr>
      <p:sp>
        <p:nvSpPr>
          <p:cNvPr id="1048619" name="Google Shape;189;p8"/>
          <p:cNvSpPr txBox="1"/>
          <p:nvPr/>
        </p:nvSpPr>
        <p:spPr>
          <a:xfrm>
            <a:off x="657225" y="579369"/>
            <a:ext cx="3228975" cy="689112"/>
          </a:xfrm>
          <a:prstGeom prst="rect"/>
          <a:noFill/>
          <a:ln>
            <a:noFill/>
          </a:ln>
          <a:effectLst>
            <a:outerShdw algn="ctr" blurRad="44450" dir="5400000" dist="27940">
              <a:srgbClr val="000000">
                <a:alpha val="31372"/>
              </a:srgbClr>
            </a:outerShdw>
          </a:effectLst>
        </p:spPr>
        <p:txBody>
          <a:bodyPr anchor="t" anchorCtr="0" bIns="91425" lIns="91425" rIns="91425" spcFirstLastPara="1" tIns="91425" wrap="square">
            <a:noAutofit/>
          </a:bodyPr>
          <a:p>
            <a:pPr algn="l" indent="0" lvl="0" marL="0" marR="0" rtl="0">
              <a:lnSpc>
                <a:spcPct val="100000"/>
              </a:lnSpc>
              <a:spcBef>
                <a:spcPts val="0"/>
              </a:spcBef>
              <a:spcAft>
                <a:spcPts val="0"/>
              </a:spcAft>
              <a:buClr>
                <a:schemeClr val="lt1"/>
              </a:buClr>
              <a:buSzPts val="3000"/>
              <a:buFont typeface="Nunito"/>
              <a:buNone/>
            </a:pPr>
            <a:r>
              <a:rPr b="0" cap="none" sz="2000" i="0" lang="en" strike="noStrike" u="none">
                <a:solidFill>
                  <a:schemeClr val="lt1"/>
                </a:solidFill>
                <a:latin typeface="Nunito"/>
                <a:ea typeface="Nunito"/>
                <a:cs typeface="Nunito"/>
                <a:sym typeface="Nunito"/>
              </a:rPr>
              <a:t>Results</a:t>
            </a:r>
            <a:endParaRPr b="0" cap="none" sz="2000" i="0" strike="noStrike" u="none">
              <a:solidFill>
                <a:schemeClr val="lt1"/>
              </a:solidFill>
              <a:latin typeface="Nunito"/>
              <a:ea typeface="Nunito"/>
              <a:cs typeface="Nunito"/>
              <a:sym typeface="Nunito"/>
            </a:endParaRPr>
          </a:p>
        </p:txBody>
      </p:sp>
      <p:grpSp>
        <p:nvGrpSpPr>
          <p:cNvPr id="45" name="Google Shape;190;p8"/>
          <p:cNvGrpSpPr/>
          <p:nvPr/>
        </p:nvGrpSpPr>
        <p:grpSpPr>
          <a:xfrm>
            <a:off x="421677" y="1354102"/>
            <a:ext cx="8243494" cy="2254320"/>
            <a:chOff x="2577" y="192052"/>
            <a:chExt cx="8243494" cy="2254320"/>
          </a:xfrm>
        </p:grpSpPr>
        <p:sp>
          <p:nvSpPr>
            <p:cNvPr id="1048620" name="Google Shape;191;p8"/>
            <p:cNvSpPr/>
            <p:nvPr/>
          </p:nvSpPr>
          <p:spPr>
            <a:xfrm>
              <a:off x="2577" y="192052"/>
              <a:ext cx="2513260" cy="892800"/>
            </a:xfrm>
            <a:prstGeom prst="rect"/>
            <a:solidFill>
              <a:srgbClr val="CC9900"/>
            </a:solidFill>
            <a:ln w="9525" cap="flat" cmpd="sng">
              <a:solidFill>
                <a:srgbClr val="E6E6E6"/>
              </a:solidFill>
              <a:prstDash val="solid"/>
              <a:round/>
              <a:headEnd type="none" w="sm" len="sm"/>
              <a:tailEnd type="none" w="sm" len="sm"/>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21" name="Google Shape;192;p8"/>
            <p:cNvSpPr txBox="1"/>
            <p:nvPr/>
          </p:nvSpPr>
          <p:spPr>
            <a:xfrm>
              <a:off x="2577" y="192052"/>
              <a:ext cx="2513260" cy="892800"/>
            </a:xfrm>
            <a:prstGeom prst="rect"/>
            <a:noFill/>
            <a:ln>
              <a:noFill/>
            </a:ln>
          </p:spPr>
          <p:txBody>
            <a:bodyPr anchor="ctr" anchorCtr="0" bIns="125975" lIns="220450" rIns="220450" spcFirstLastPara="1" tIns="125975" wrap="square">
              <a:noAutofit/>
            </a:bodyPr>
            <a:p>
              <a:pPr algn="ctr" indent="0" lvl="0" marL="0" marR="0" rtl="0">
                <a:lnSpc>
                  <a:spcPct val="90000"/>
                </a:lnSpc>
                <a:spcBef>
                  <a:spcPts val="0"/>
                </a:spcBef>
                <a:spcAft>
                  <a:spcPts val="0"/>
                </a:spcAft>
                <a:buClr>
                  <a:srgbClr val="000000"/>
                </a:buClr>
                <a:buSzPts val="3100"/>
                <a:buFont typeface="Arial"/>
                <a:buNone/>
              </a:pPr>
              <a:r>
                <a:rPr b="0" cap="none" sz="3100" i="0" lang="en" strike="noStrike" u="none">
                  <a:solidFill>
                    <a:srgbClr val="FFF2CC"/>
                  </a:solidFill>
                  <a:latin typeface="Arial"/>
                  <a:ea typeface="Arial"/>
                  <a:cs typeface="Arial"/>
                  <a:sym typeface="Arial"/>
                </a:rPr>
                <a:t>Fast.ai</a:t>
              </a:r>
              <a:endParaRPr b="0" cap="none" sz="3100" i="0" strike="noStrike" u="none">
                <a:solidFill>
                  <a:srgbClr val="FFF2CC"/>
                </a:solidFill>
                <a:latin typeface="Arial"/>
                <a:ea typeface="Arial"/>
                <a:cs typeface="Arial"/>
                <a:sym typeface="Arial"/>
              </a:endParaRPr>
            </a:p>
          </p:txBody>
        </p:sp>
        <p:sp>
          <p:nvSpPr>
            <p:cNvPr id="1048622" name="Google Shape;193;p8"/>
            <p:cNvSpPr/>
            <p:nvPr/>
          </p:nvSpPr>
          <p:spPr>
            <a:xfrm>
              <a:off x="2577" y="1084852"/>
              <a:ext cx="2513260" cy="1361520"/>
            </a:xfrm>
            <a:prstGeom prst="rect"/>
            <a:solidFill>
              <a:srgbClr val="7F7F7F">
                <a:alpha val="89411"/>
              </a:srgbClr>
            </a:solidFill>
            <a:ln w="9525" cap="flat" cmpd="sng">
              <a:solidFill>
                <a:schemeClr val="dk1">
                  <a:alpha val="89411"/>
                </a:schemeClr>
              </a:solidFill>
              <a:prstDash val="solid"/>
              <a:round/>
              <a:headEnd type="none" w="sm" len="sm"/>
              <a:tailEnd type="none" w="sm" len="sm"/>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23" name="Google Shape;194;p8"/>
            <p:cNvSpPr txBox="1"/>
            <p:nvPr/>
          </p:nvSpPr>
          <p:spPr>
            <a:xfrm>
              <a:off x="2577" y="1084852"/>
              <a:ext cx="2513260" cy="1361520"/>
            </a:xfrm>
            <a:prstGeom prst="rect"/>
            <a:solidFill>
              <a:srgbClr val="EFEFEF"/>
            </a:solidFill>
            <a:ln>
              <a:noFill/>
            </a:ln>
          </p:spPr>
          <p:txBody>
            <a:bodyPr anchor="t" anchorCtr="0" bIns="128000" lIns="85325" rIns="113775" spcFirstLastPara="1" tIns="85325" wrap="square">
              <a:noAutofit/>
            </a:bodyPr>
            <a:p>
              <a:pPr algn="l" indent="0" lvl="1" marL="0" marR="0" rtl="0">
                <a:lnSpc>
                  <a:spcPct val="90000"/>
                </a:lnSpc>
                <a:spcBef>
                  <a:spcPts val="0"/>
                </a:spcBef>
                <a:spcAft>
                  <a:spcPts val="0"/>
                </a:spcAft>
                <a:buNone/>
              </a:pPr>
              <a:r>
                <a:t/>
              </a:r>
              <a:endParaRPr b="0" cap="none" sz="1600" i="0" strike="noStrike" u="none">
                <a:solidFill>
                  <a:srgbClr val="000000"/>
                </a:solidFill>
                <a:latin typeface="Arial"/>
                <a:ea typeface="Arial"/>
                <a:cs typeface="Arial"/>
                <a:sym typeface="Arial"/>
              </a:endParaRPr>
            </a:p>
            <a:p>
              <a:pPr algn="l" indent="-285750" lvl="1" marL="285750" marR="0" rtl="0">
                <a:lnSpc>
                  <a:spcPct val="90000"/>
                </a:lnSpc>
                <a:spcBef>
                  <a:spcPts val="0"/>
                </a:spcBef>
                <a:spcAft>
                  <a:spcPts val="0"/>
                </a:spcAft>
                <a:buClr>
                  <a:srgbClr val="000000"/>
                </a:buClr>
                <a:buSzPts val="1600"/>
                <a:buFont typeface="Arial"/>
                <a:buChar char="•"/>
              </a:pPr>
              <a:r>
                <a:rPr b="0" cap="none" sz="1600" i="0" lang="en" strike="noStrike" u="none">
                  <a:solidFill>
                    <a:srgbClr val="000000"/>
                  </a:solidFill>
                  <a:latin typeface="Arial"/>
                  <a:ea typeface="Arial"/>
                  <a:cs typeface="Arial"/>
                  <a:sym typeface="Arial"/>
                </a:rPr>
                <a:t>Validation Accuracy: 76%</a:t>
              </a:r>
              <a:endParaRPr b="0" cap="none" sz="1600" i="0" strike="noStrike" u="none">
                <a:solidFill>
                  <a:srgbClr val="000000"/>
                </a:solidFill>
                <a:latin typeface="Arial"/>
                <a:ea typeface="Arial"/>
                <a:cs typeface="Arial"/>
                <a:sym typeface="Arial"/>
              </a:endParaRPr>
            </a:p>
            <a:p>
              <a:pPr algn="l" indent="0" lvl="1" marL="0" marR="0" rtl="0">
                <a:lnSpc>
                  <a:spcPct val="90000"/>
                </a:lnSpc>
                <a:spcBef>
                  <a:spcPts val="240"/>
                </a:spcBef>
                <a:spcAft>
                  <a:spcPts val="0"/>
                </a:spcAft>
                <a:buNone/>
              </a:pPr>
              <a:r>
                <a:t/>
              </a:r>
              <a:endParaRPr b="0" cap="none" sz="1600" i="0" strike="noStrike" u="none">
                <a:solidFill>
                  <a:srgbClr val="000000"/>
                </a:solidFill>
                <a:latin typeface="Arial"/>
                <a:ea typeface="Arial"/>
                <a:cs typeface="Arial"/>
                <a:sym typeface="Arial"/>
              </a:endParaRPr>
            </a:p>
          </p:txBody>
        </p:sp>
        <p:sp>
          <p:nvSpPr>
            <p:cNvPr id="1048624" name="Google Shape;195;p8"/>
            <p:cNvSpPr/>
            <p:nvPr/>
          </p:nvSpPr>
          <p:spPr>
            <a:xfrm>
              <a:off x="2867694" y="192052"/>
              <a:ext cx="2513260" cy="892800"/>
            </a:xfrm>
            <a:prstGeom prst="rect"/>
            <a:solidFill>
              <a:srgbClr val="006C31"/>
            </a:solidFill>
            <a:ln w="9525" cap="flat" cmpd="sng">
              <a:solidFill>
                <a:srgbClr val="E6E6E6"/>
              </a:solidFill>
              <a:prstDash val="solid"/>
              <a:round/>
              <a:headEnd type="none" w="sm" len="sm"/>
              <a:tailEnd type="none" w="sm" len="sm"/>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25" name="Google Shape;196;p8"/>
            <p:cNvSpPr txBox="1"/>
            <p:nvPr/>
          </p:nvSpPr>
          <p:spPr>
            <a:xfrm>
              <a:off x="2867694" y="192052"/>
              <a:ext cx="2513260" cy="892800"/>
            </a:xfrm>
            <a:prstGeom prst="rect"/>
            <a:noFill/>
            <a:ln>
              <a:noFill/>
            </a:ln>
          </p:spPr>
          <p:txBody>
            <a:bodyPr anchor="ctr" anchorCtr="0" bIns="125975" lIns="220450" rIns="220450" spcFirstLastPara="1" tIns="125975" wrap="square">
              <a:noAutofit/>
            </a:bodyPr>
            <a:p>
              <a:pPr algn="ctr" indent="0" lvl="0" marL="0" marR="0" rtl="0">
                <a:lnSpc>
                  <a:spcPct val="90000"/>
                </a:lnSpc>
                <a:spcBef>
                  <a:spcPts val="0"/>
                </a:spcBef>
                <a:spcAft>
                  <a:spcPts val="0"/>
                </a:spcAft>
                <a:buClr>
                  <a:srgbClr val="000000"/>
                </a:buClr>
                <a:buSzPts val="3100"/>
                <a:buFont typeface="Arial"/>
                <a:buNone/>
              </a:pPr>
              <a:r>
                <a:rPr b="0" cap="none" sz="3100" i="0" lang="en" strike="noStrike" u="none">
                  <a:solidFill>
                    <a:srgbClr val="B6D7A8"/>
                  </a:solidFill>
                  <a:latin typeface="Arial"/>
                  <a:ea typeface="Arial"/>
                  <a:cs typeface="Arial"/>
                  <a:sym typeface="Arial"/>
                </a:rPr>
                <a:t>Pytorch</a:t>
              </a:r>
              <a:endParaRPr b="0" cap="none" sz="3100" i="0" strike="noStrike" u="none">
                <a:solidFill>
                  <a:srgbClr val="B6D7A8"/>
                </a:solidFill>
                <a:latin typeface="Arial"/>
                <a:ea typeface="Arial"/>
                <a:cs typeface="Arial"/>
                <a:sym typeface="Arial"/>
              </a:endParaRPr>
            </a:p>
          </p:txBody>
        </p:sp>
        <p:sp>
          <p:nvSpPr>
            <p:cNvPr id="1048626" name="Google Shape;197;p8"/>
            <p:cNvSpPr/>
            <p:nvPr/>
          </p:nvSpPr>
          <p:spPr>
            <a:xfrm>
              <a:off x="2867694" y="1084852"/>
              <a:ext cx="2513260" cy="1361520"/>
            </a:xfrm>
            <a:prstGeom prst="rect"/>
            <a:solidFill>
              <a:srgbClr val="7F7F7F">
                <a:alpha val="89411"/>
              </a:srgbClr>
            </a:solidFill>
            <a:ln w="9525" cap="flat" cmpd="sng">
              <a:solidFill>
                <a:schemeClr val="dk1">
                  <a:alpha val="89411"/>
                </a:schemeClr>
              </a:solidFill>
              <a:prstDash val="solid"/>
              <a:round/>
              <a:headEnd type="none" w="sm" len="sm"/>
              <a:tailEnd type="none" w="sm" len="sm"/>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27" name="Google Shape;198;p8"/>
            <p:cNvSpPr txBox="1"/>
            <p:nvPr/>
          </p:nvSpPr>
          <p:spPr>
            <a:xfrm>
              <a:off x="2867694" y="1084852"/>
              <a:ext cx="2513260" cy="1361520"/>
            </a:xfrm>
            <a:prstGeom prst="rect"/>
            <a:solidFill>
              <a:srgbClr val="EFEFEF"/>
            </a:solidFill>
            <a:ln>
              <a:noFill/>
            </a:ln>
          </p:spPr>
          <p:txBody>
            <a:bodyPr anchor="t" anchorCtr="0" bIns="128000" lIns="85325" rIns="113775" spcFirstLastPara="1" tIns="85325" wrap="square">
              <a:noAutofit/>
            </a:bodyPr>
            <a:p>
              <a:pPr algn="l" indent="-171450" lvl="1" marL="171450" marR="0" rtl="0">
                <a:lnSpc>
                  <a:spcPct val="90000"/>
                </a:lnSpc>
                <a:spcBef>
                  <a:spcPts val="0"/>
                </a:spcBef>
                <a:spcAft>
                  <a:spcPts val="0"/>
                </a:spcAft>
                <a:buClr>
                  <a:srgbClr val="000000"/>
                </a:buClr>
                <a:buSzPts val="1600"/>
                <a:buFont typeface="Arial"/>
                <a:buChar char="•"/>
              </a:pPr>
              <a:r>
                <a:rPr b="0" cap="none" sz="1600" i="0" lang="en" strike="noStrike" u="none">
                  <a:solidFill>
                    <a:srgbClr val="000000"/>
                  </a:solidFill>
                  <a:latin typeface="Arial"/>
                  <a:ea typeface="Arial"/>
                  <a:cs typeface="Arial"/>
                  <a:sym typeface="Arial"/>
                </a:rPr>
                <a:t>Validation Accuracy: 98%</a:t>
              </a:r>
              <a:endParaRPr b="0" cap="none" sz="1600" i="0" strike="noStrike" u="none">
                <a:solidFill>
                  <a:srgbClr val="000000"/>
                </a:solidFill>
                <a:latin typeface="Arial"/>
                <a:ea typeface="Arial"/>
                <a:cs typeface="Arial"/>
                <a:sym typeface="Arial"/>
              </a:endParaRPr>
            </a:p>
            <a:p>
              <a:pPr algn="l" indent="-171450" lvl="1" marL="171450" marR="0" rtl="0">
                <a:lnSpc>
                  <a:spcPct val="90000"/>
                </a:lnSpc>
                <a:spcBef>
                  <a:spcPts val="240"/>
                </a:spcBef>
                <a:spcAft>
                  <a:spcPts val="0"/>
                </a:spcAft>
                <a:buClr>
                  <a:srgbClr val="000000"/>
                </a:buClr>
                <a:buSzPts val="1600"/>
                <a:buFont typeface="Arial"/>
                <a:buChar char="•"/>
              </a:pPr>
              <a:r>
                <a:rPr b="0" cap="none" sz="1600" i="0" lang="en" strike="noStrike" u="none">
                  <a:solidFill>
                    <a:srgbClr val="000000"/>
                  </a:solidFill>
                  <a:latin typeface="Arial"/>
                  <a:ea typeface="Arial"/>
                  <a:cs typeface="Arial"/>
                  <a:sym typeface="Arial"/>
                </a:rPr>
                <a:t>Test Accuracy: 76%</a:t>
              </a:r>
              <a:endParaRPr b="0" cap="none" sz="1600" i="0" strike="noStrike" u="none">
                <a:solidFill>
                  <a:srgbClr val="000000"/>
                </a:solidFill>
                <a:latin typeface="Arial"/>
                <a:ea typeface="Arial"/>
                <a:cs typeface="Arial"/>
                <a:sym typeface="Arial"/>
              </a:endParaRPr>
            </a:p>
          </p:txBody>
        </p:sp>
        <p:sp>
          <p:nvSpPr>
            <p:cNvPr id="1048628" name="Google Shape;199;p8"/>
            <p:cNvSpPr/>
            <p:nvPr/>
          </p:nvSpPr>
          <p:spPr>
            <a:xfrm>
              <a:off x="5732811" y="192052"/>
              <a:ext cx="2513260" cy="892800"/>
            </a:xfrm>
            <a:prstGeom prst="rect"/>
            <a:solidFill>
              <a:srgbClr val="B81C10"/>
            </a:solidFill>
            <a:ln w="9525" cap="flat" cmpd="sng">
              <a:solidFill>
                <a:srgbClr val="E6E6E6"/>
              </a:solidFill>
              <a:prstDash val="solid"/>
              <a:round/>
              <a:headEnd type="none" w="sm" len="sm"/>
              <a:tailEnd type="none" w="sm" len="sm"/>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29" name="Google Shape;200;p8"/>
            <p:cNvSpPr txBox="1"/>
            <p:nvPr/>
          </p:nvSpPr>
          <p:spPr>
            <a:xfrm>
              <a:off x="5732811" y="192052"/>
              <a:ext cx="2513260" cy="892800"/>
            </a:xfrm>
            <a:prstGeom prst="rect"/>
            <a:noFill/>
            <a:ln>
              <a:noFill/>
            </a:ln>
          </p:spPr>
          <p:txBody>
            <a:bodyPr anchor="ctr" anchorCtr="0" bIns="125975" lIns="220450" rIns="220450" spcFirstLastPara="1" tIns="125975" wrap="square">
              <a:noAutofit/>
            </a:bodyPr>
            <a:p>
              <a:pPr algn="ctr" indent="0" lvl="0" marL="0" marR="0" rtl="0">
                <a:lnSpc>
                  <a:spcPct val="90000"/>
                </a:lnSpc>
                <a:spcBef>
                  <a:spcPts val="0"/>
                </a:spcBef>
                <a:spcAft>
                  <a:spcPts val="0"/>
                </a:spcAft>
                <a:buClr>
                  <a:srgbClr val="000000"/>
                </a:buClr>
                <a:buSzPts val="3100"/>
                <a:buFont typeface="Arial"/>
                <a:buNone/>
              </a:pPr>
              <a:r>
                <a:rPr b="0" cap="none" sz="3100" i="0" lang="en" strike="noStrike" u="none">
                  <a:solidFill>
                    <a:srgbClr val="EA9999"/>
                  </a:solidFill>
                  <a:latin typeface="Arial"/>
                  <a:ea typeface="Arial"/>
                  <a:cs typeface="Arial"/>
                  <a:sym typeface="Arial"/>
                </a:rPr>
                <a:t>TensorFlow</a:t>
              </a:r>
              <a:endParaRPr b="0" cap="none" sz="3100" i="0" strike="noStrike" u="none">
                <a:solidFill>
                  <a:srgbClr val="EA9999"/>
                </a:solidFill>
                <a:latin typeface="Arial"/>
                <a:ea typeface="Arial"/>
                <a:cs typeface="Arial"/>
                <a:sym typeface="Arial"/>
              </a:endParaRPr>
            </a:p>
          </p:txBody>
        </p:sp>
        <p:sp>
          <p:nvSpPr>
            <p:cNvPr id="1048630" name="Google Shape;201;p8"/>
            <p:cNvSpPr/>
            <p:nvPr/>
          </p:nvSpPr>
          <p:spPr>
            <a:xfrm>
              <a:off x="5732811" y="1084852"/>
              <a:ext cx="2513260" cy="1361520"/>
            </a:xfrm>
            <a:prstGeom prst="rect"/>
            <a:solidFill>
              <a:srgbClr val="7F7F7F">
                <a:alpha val="89411"/>
              </a:srgbClr>
            </a:solidFill>
            <a:ln w="9525" cap="flat" cmpd="sng">
              <a:solidFill>
                <a:schemeClr val="dk1">
                  <a:alpha val="89411"/>
                </a:schemeClr>
              </a:solidFill>
              <a:prstDash val="solid"/>
              <a:round/>
              <a:headEnd type="none" w="sm" len="sm"/>
              <a:tailEnd type="none" w="sm" len="sm"/>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r>
                <a:t/>
              </a:r>
              <a:endParaRPr b="0" cap="none" sz="1400" i="0" strike="noStrike" u="none">
                <a:solidFill>
                  <a:srgbClr val="000000"/>
                </a:solidFill>
                <a:latin typeface="Arial"/>
                <a:ea typeface="Arial"/>
                <a:cs typeface="Arial"/>
                <a:sym typeface="Arial"/>
              </a:endParaRPr>
            </a:p>
          </p:txBody>
        </p:sp>
        <p:sp>
          <p:nvSpPr>
            <p:cNvPr id="1048631" name="Google Shape;202;p8"/>
            <p:cNvSpPr txBox="1"/>
            <p:nvPr/>
          </p:nvSpPr>
          <p:spPr>
            <a:xfrm>
              <a:off x="5732811" y="1084852"/>
              <a:ext cx="2513260" cy="1361520"/>
            </a:xfrm>
            <a:prstGeom prst="rect"/>
            <a:solidFill>
              <a:srgbClr val="EFEFEF"/>
            </a:solidFill>
            <a:ln>
              <a:noFill/>
            </a:ln>
          </p:spPr>
          <p:txBody>
            <a:bodyPr anchor="t" anchorCtr="0" bIns="128000" lIns="85325" rIns="113775" spcFirstLastPara="1" tIns="85325" wrap="square">
              <a:noAutofit/>
            </a:bodyPr>
            <a:p>
              <a:pPr algn="l" indent="-171450" lvl="1" marL="171450" marR="0" rtl="0">
                <a:lnSpc>
                  <a:spcPct val="90000"/>
                </a:lnSpc>
                <a:spcBef>
                  <a:spcPts val="0"/>
                </a:spcBef>
                <a:spcAft>
                  <a:spcPts val="0"/>
                </a:spcAft>
                <a:buClr>
                  <a:srgbClr val="000000"/>
                </a:buClr>
                <a:buSzPts val="1600"/>
                <a:buFont typeface="Arial"/>
                <a:buChar char="•"/>
              </a:pPr>
              <a:r>
                <a:rPr b="0" cap="none" sz="1600" i="0" lang="en" strike="noStrike" u="none">
                  <a:solidFill>
                    <a:srgbClr val="000000"/>
                  </a:solidFill>
                  <a:latin typeface="Arial"/>
                  <a:ea typeface="Arial"/>
                  <a:cs typeface="Arial"/>
                  <a:sym typeface="Arial"/>
                </a:rPr>
                <a:t>Validation Accuracy: </a:t>
              </a:r>
              <a:endParaRPr b="0" cap="none" sz="1600" i="0" strike="noStrike" u="none">
                <a:solidFill>
                  <a:srgbClr val="000000"/>
                </a:solidFill>
                <a:latin typeface="Arial"/>
                <a:ea typeface="Arial"/>
                <a:cs typeface="Arial"/>
                <a:sym typeface="Arial"/>
              </a:endParaRPr>
            </a:p>
            <a:p>
              <a:pPr algn="l" indent="-171450" lvl="1" marL="171450" marR="0" rtl="0">
                <a:lnSpc>
                  <a:spcPct val="90000"/>
                </a:lnSpc>
                <a:spcBef>
                  <a:spcPts val="240"/>
                </a:spcBef>
                <a:spcAft>
                  <a:spcPts val="0"/>
                </a:spcAft>
                <a:buClr>
                  <a:srgbClr val="000000"/>
                </a:buClr>
                <a:buSzPts val="1600"/>
                <a:buFont typeface="Arial"/>
                <a:buChar char="•"/>
              </a:pPr>
              <a:r>
                <a:rPr b="0" cap="none" sz="1600" i="0" lang="en" strike="noStrike" u="none">
                  <a:solidFill>
                    <a:srgbClr val="000000"/>
                  </a:solidFill>
                  <a:latin typeface="Arial"/>
                  <a:ea typeface="Arial"/>
                  <a:cs typeface="Arial"/>
                  <a:sym typeface="Arial"/>
                </a:rPr>
                <a:t>Test Accuracy:</a:t>
              </a:r>
              <a:endParaRPr b="0" cap="none" sz="1600" i="0" strike="noStrike" u="non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ScaleCrop>0</ScaleCrop>
  <LinksUpToDate>0</LinksUpToDate>
</Properties>
</file>

<file path=docProps/core.xml><?xml version="1.0" encoding="utf-8"?>
<cp:coreProperties xmlns:cp="http://schemas.openxmlformats.org/package/2006/metadata/core-properties" xmlns:dc="http://purl.org/dc/elements/1.1/" xmlns:dcterms="http://purl.org/dc/terms/" xmlns:xsi="http://www.w3.org/2001/XMLSchema-instance">
  <dc:creator>Nokia 2.2</dc:creator>
  <dcterms:created xsi:type="dcterms:W3CDTF">2020-06-27T14:28:17Z</dcterms:created>
  <dcterms:modified xsi:type="dcterms:W3CDTF">2020-06-27T14:28:17Z</dcterms:modified>
</cp:coreProperties>
</file>